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</p:sldIdLst>
  <p:sldSz cy="5143500" cx="9144000"/>
  <p:notesSz cx="7105650" cy="10236200"/>
  <p:embeddedFontLst>
    <p:embeddedFont>
      <p:font typeface="Raleway"/>
      <p:regular r:id="rId36"/>
      <p:bold r:id="rId37"/>
      <p:italic r:id="rId38"/>
      <p:boldItalic r:id="rId39"/>
    </p:embeddedFont>
    <p:embeddedFont>
      <p:font typeface="Kantumruy Pro"/>
      <p:regular r:id="rId40"/>
      <p:bold r:id="rId41"/>
      <p:italic r:id="rId42"/>
      <p:boldItalic r:id="rId43"/>
    </p:embeddedFont>
    <p:embeddedFont>
      <p:font typeface="Barlow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KantumruyPro-regular.fntdata"/><Relationship Id="rId20" Type="http://schemas.openxmlformats.org/officeDocument/2006/relationships/slide" Target="slides/slide16.xml"/><Relationship Id="rId42" Type="http://schemas.openxmlformats.org/officeDocument/2006/relationships/font" Target="fonts/KantumruyPro-italic.fntdata"/><Relationship Id="rId41" Type="http://schemas.openxmlformats.org/officeDocument/2006/relationships/font" Target="fonts/KantumruyPro-bold.fntdata"/><Relationship Id="rId22" Type="http://schemas.openxmlformats.org/officeDocument/2006/relationships/slide" Target="slides/slide18.xml"/><Relationship Id="rId44" Type="http://schemas.openxmlformats.org/officeDocument/2006/relationships/font" Target="fonts/Barlow-regular.fntdata"/><Relationship Id="rId21" Type="http://schemas.openxmlformats.org/officeDocument/2006/relationships/slide" Target="slides/slide17.xml"/><Relationship Id="rId43" Type="http://schemas.openxmlformats.org/officeDocument/2006/relationships/font" Target="fonts/KantumruyPro-boldItalic.fntdata"/><Relationship Id="rId24" Type="http://schemas.openxmlformats.org/officeDocument/2006/relationships/slide" Target="slides/slide20.xml"/><Relationship Id="rId46" Type="http://schemas.openxmlformats.org/officeDocument/2006/relationships/font" Target="fonts/Barlow-italic.fntdata"/><Relationship Id="rId23" Type="http://schemas.openxmlformats.org/officeDocument/2006/relationships/slide" Target="slides/slide19.xml"/><Relationship Id="rId45" Type="http://schemas.openxmlformats.org/officeDocument/2006/relationships/font" Target="fonts/Barlow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Barlow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font" Target="fonts/Raleway-bold.fntdata"/><Relationship Id="rId14" Type="http://schemas.openxmlformats.org/officeDocument/2006/relationships/slide" Target="slides/slide10.xml"/><Relationship Id="rId36" Type="http://schemas.openxmlformats.org/officeDocument/2006/relationships/font" Target="fonts/Raleway-regular.fntdata"/><Relationship Id="rId17" Type="http://schemas.openxmlformats.org/officeDocument/2006/relationships/slide" Target="slides/slide13.xml"/><Relationship Id="rId39" Type="http://schemas.openxmlformats.org/officeDocument/2006/relationships/font" Target="fonts/Raleway-boldItalic.fntdata"/><Relationship Id="rId16" Type="http://schemas.openxmlformats.org/officeDocument/2006/relationships/slide" Target="slides/slide12.xml"/><Relationship Id="rId38" Type="http://schemas.openxmlformats.org/officeDocument/2006/relationships/font" Target="fonts/Raleway-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42875" y="768350"/>
            <a:ext cx="6821488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9075" lIns="99075" spcFirstLastPara="1" rIns="99075" wrap="square" tIns="9907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:notes"/>
          <p:cNvSpPr/>
          <p:nvPr>
            <p:ph idx="2" type="sldImg"/>
          </p:nvPr>
        </p:nvSpPr>
        <p:spPr>
          <a:xfrm>
            <a:off x="141288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9" name="Google Shape;959;p1:notes"/>
          <p:cNvSpPr txBox="1"/>
          <p:nvPr>
            <p:ph idx="1" type="body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9075" lIns="99075" spcFirstLastPara="1" rIns="99075" wrap="square" tIns="99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0:notes"/>
          <p:cNvSpPr/>
          <p:nvPr>
            <p:ph idx="2" type="sldImg"/>
          </p:nvPr>
        </p:nvSpPr>
        <p:spPr>
          <a:xfrm>
            <a:off x="141288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6" name="Google Shape;1046;p10:notes"/>
          <p:cNvSpPr txBox="1"/>
          <p:nvPr>
            <p:ph idx="1" type="body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9075" lIns="99075" spcFirstLastPara="1" rIns="99075" wrap="square" tIns="99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1:notes"/>
          <p:cNvSpPr/>
          <p:nvPr>
            <p:ph idx="2" type="sldImg"/>
          </p:nvPr>
        </p:nvSpPr>
        <p:spPr>
          <a:xfrm>
            <a:off x="141288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3" name="Google Shape;1053;p11:notes"/>
          <p:cNvSpPr txBox="1"/>
          <p:nvPr>
            <p:ph idx="1" type="body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9075" lIns="99075" spcFirstLastPara="1" rIns="99075" wrap="square" tIns="99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p12:notes"/>
          <p:cNvSpPr/>
          <p:nvPr>
            <p:ph idx="2" type="sldImg"/>
          </p:nvPr>
        </p:nvSpPr>
        <p:spPr>
          <a:xfrm>
            <a:off x="141288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9" name="Google Shape;1059;p12:notes"/>
          <p:cNvSpPr txBox="1"/>
          <p:nvPr>
            <p:ph idx="1" type="body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9075" lIns="99075" spcFirstLastPara="1" rIns="99075" wrap="square" tIns="99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3:notes"/>
          <p:cNvSpPr/>
          <p:nvPr>
            <p:ph idx="2" type="sldImg"/>
          </p:nvPr>
        </p:nvSpPr>
        <p:spPr>
          <a:xfrm>
            <a:off x="141288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6" name="Google Shape;1066;p13:notes"/>
          <p:cNvSpPr txBox="1"/>
          <p:nvPr>
            <p:ph idx="1" type="body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9075" lIns="99075" spcFirstLastPara="1" rIns="99075" wrap="square" tIns="99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p14:notes"/>
          <p:cNvSpPr/>
          <p:nvPr>
            <p:ph idx="2" type="sldImg"/>
          </p:nvPr>
        </p:nvSpPr>
        <p:spPr>
          <a:xfrm>
            <a:off x="141288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2" name="Google Shape;1072;p14:notes"/>
          <p:cNvSpPr txBox="1"/>
          <p:nvPr>
            <p:ph idx="1" type="body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9075" lIns="99075" spcFirstLastPara="1" rIns="99075" wrap="square" tIns="99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p15:notes"/>
          <p:cNvSpPr/>
          <p:nvPr>
            <p:ph idx="2" type="sldImg"/>
          </p:nvPr>
        </p:nvSpPr>
        <p:spPr>
          <a:xfrm>
            <a:off x="141288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9" name="Google Shape;1079;p15:notes"/>
          <p:cNvSpPr txBox="1"/>
          <p:nvPr>
            <p:ph idx="1" type="body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9075" lIns="99075" spcFirstLastPara="1" rIns="99075" wrap="square" tIns="99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16:notes"/>
          <p:cNvSpPr/>
          <p:nvPr>
            <p:ph idx="2" type="sldImg"/>
          </p:nvPr>
        </p:nvSpPr>
        <p:spPr>
          <a:xfrm>
            <a:off x="141288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7" name="Google Shape;1087;p16:notes"/>
          <p:cNvSpPr txBox="1"/>
          <p:nvPr>
            <p:ph idx="1" type="body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9075" lIns="99075" spcFirstLastPara="1" rIns="99075" wrap="square" tIns="99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17:notes"/>
          <p:cNvSpPr/>
          <p:nvPr>
            <p:ph idx="2" type="sldImg"/>
          </p:nvPr>
        </p:nvSpPr>
        <p:spPr>
          <a:xfrm>
            <a:off x="141288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5" name="Google Shape;1095;p17:notes"/>
          <p:cNvSpPr txBox="1"/>
          <p:nvPr>
            <p:ph idx="1" type="body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9075" lIns="99075" spcFirstLastPara="1" rIns="99075" wrap="square" tIns="99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8:notes"/>
          <p:cNvSpPr/>
          <p:nvPr>
            <p:ph idx="2" type="sldImg"/>
          </p:nvPr>
        </p:nvSpPr>
        <p:spPr>
          <a:xfrm>
            <a:off x="141288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4" name="Google Shape;1104;p18:notes"/>
          <p:cNvSpPr txBox="1"/>
          <p:nvPr>
            <p:ph idx="1" type="body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9075" lIns="99075" spcFirstLastPara="1" rIns="99075" wrap="square" tIns="99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9:notes"/>
          <p:cNvSpPr/>
          <p:nvPr>
            <p:ph idx="2" type="sldImg"/>
          </p:nvPr>
        </p:nvSpPr>
        <p:spPr>
          <a:xfrm>
            <a:off x="141288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6" name="Google Shape;1116;p19:notes"/>
          <p:cNvSpPr txBox="1"/>
          <p:nvPr>
            <p:ph idx="1" type="body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9075" lIns="99075" spcFirstLastPara="1" rIns="99075" wrap="square" tIns="99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p2:notes"/>
          <p:cNvSpPr/>
          <p:nvPr>
            <p:ph idx="2" type="sldImg"/>
          </p:nvPr>
        </p:nvSpPr>
        <p:spPr>
          <a:xfrm>
            <a:off x="141288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7" name="Google Shape;967;p2:notes"/>
          <p:cNvSpPr txBox="1"/>
          <p:nvPr>
            <p:ph idx="1" type="body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9075" lIns="99075" spcFirstLastPara="1" rIns="99075" wrap="square" tIns="99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p20:notes"/>
          <p:cNvSpPr/>
          <p:nvPr>
            <p:ph idx="2" type="sldImg"/>
          </p:nvPr>
        </p:nvSpPr>
        <p:spPr>
          <a:xfrm>
            <a:off x="141288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8" name="Google Shape;1128;p20:notes"/>
          <p:cNvSpPr txBox="1"/>
          <p:nvPr>
            <p:ph idx="1" type="body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9075" lIns="99075" spcFirstLastPara="1" rIns="99075" wrap="square" tIns="99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21:notes"/>
          <p:cNvSpPr/>
          <p:nvPr>
            <p:ph idx="2" type="sldImg"/>
          </p:nvPr>
        </p:nvSpPr>
        <p:spPr>
          <a:xfrm>
            <a:off x="141288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5" name="Google Shape;1135;p21:notes"/>
          <p:cNvSpPr txBox="1"/>
          <p:nvPr>
            <p:ph idx="1" type="body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9075" lIns="99075" spcFirstLastPara="1" rIns="99075" wrap="square" tIns="99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9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Google Shape;1140;p22:notes"/>
          <p:cNvSpPr/>
          <p:nvPr>
            <p:ph idx="2" type="sldImg"/>
          </p:nvPr>
        </p:nvSpPr>
        <p:spPr>
          <a:xfrm>
            <a:off x="141288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1" name="Google Shape;1141;p22:notes"/>
          <p:cNvSpPr txBox="1"/>
          <p:nvPr>
            <p:ph idx="1" type="body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9075" lIns="99075" spcFirstLastPara="1" rIns="99075" wrap="square" tIns="99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3" name="Shape 1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4" name="Google Shape;1154;p23:notes"/>
          <p:cNvSpPr/>
          <p:nvPr>
            <p:ph idx="2" type="sldImg"/>
          </p:nvPr>
        </p:nvSpPr>
        <p:spPr>
          <a:xfrm>
            <a:off x="141288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5" name="Google Shape;1155;p23:notes"/>
          <p:cNvSpPr txBox="1"/>
          <p:nvPr>
            <p:ph idx="1" type="body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9075" lIns="99075" spcFirstLastPara="1" rIns="99075" wrap="square" tIns="99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24:notes"/>
          <p:cNvSpPr/>
          <p:nvPr>
            <p:ph idx="2" type="sldImg"/>
          </p:nvPr>
        </p:nvSpPr>
        <p:spPr>
          <a:xfrm>
            <a:off x="141288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0" name="Google Shape;1160;p24:notes"/>
          <p:cNvSpPr txBox="1"/>
          <p:nvPr>
            <p:ph idx="1" type="body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9075" lIns="99075" spcFirstLastPara="1" rIns="99075" wrap="square" tIns="99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3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4" name="Google Shape;1164;p25:notes"/>
          <p:cNvSpPr/>
          <p:nvPr>
            <p:ph idx="2" type="sldImg"/>
          </p:nvPr>
        </p:nvSpPr>
        <p:spPr>
          <a:xfrm>
            <a:off x="141288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5" name="Google Shape;1165;p25:notes"/>
          <p:cNvSpPr txBox="1"/>
          <p:nvPr>
            <p:ph idx="1" type="body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9075" lIns="99075" spcFirstLastPara="1" rIns="99075" wrap="square" tIns="99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8" name="Shape 1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9" name="Google Shape;1169;p26:notes"/>
          <p:cNvSpPr/>
          <p:nvPr>
            <p:ph idx="2" type="sldImg"/>
          </p:nvPr>
        </p:nvSpPr>
        <p:spPr>
          <a:xfrm>
            <a:off x="141288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0" name="Google Shape;1170;p26:notes"/>
          <p:cNvSpPr txBox="1"/>
          <p:nvPr>
            <p:ph idx="1" type="body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9075" lIns="99075" spcFirstLastPara="1" rIns="99075" wrap="square" tIns="99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27:notes"/>
          <p:cNvSpPr txBox="1"/>
          <p:nvPr>
            <p:ph idx="1" type="body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</p:spPr>
        <p:txBody>
          <a:bodyPr anchorCtr="0" anchor="t" bIns="99075" lIns="99075" spcFirstLastPara="1" rIns="99075" wrap="square" tIns="990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p27:notes"/>
          <p:cNvSpPr/>
          <p:nvPr>
            <p:ph idx="2" type="sldImg"/>
          </p:nvPr>
        </p:nvSpPr>
        <p:spPr>
          <a:xfrm>
            <a:off x="142875" y="768350"/>
            <a:ext cx="6821488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p28:notes"/>
          <p:cNvSpPr/>
          <p:nvPr>
            <p:ph idx="2" type="sldImg"/>
          </p:nvPr>
        </p:nvSpPr>
        <p:spPr>
          <a:xfrm>
            <a:off x="141288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0" name="Google Shape;1180;p28:notes"/>
          <p:cNvSpPr txBox="1"/>
          <p:nvPr>
            <p:ph idx="1" type="body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9075" lIns="99075" spcFirstLastPara="1" rIns="99075" wrap="square" tIns="99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4" name="Google Shape;1184;p29:notes"/>
          <p:cNvSpPr/>
          <p:nvPr>
            <p:ph idx="2" type="sldImg"/>
          </p:nvPr>
        </p:nvSpPr>
        <p:spPr>
          <a:xfrm>
            <a:off x="141288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5" name="Google Shape;1185;p29:notes"/>
          <p:cNvSpPr txBox="1"/>
          <p:nvPr>
            <p:ph idx="1" type="body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9075" lIns="99075" spcFirstLastPara="1" rIns="99075" wrap="square" tIns="99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3:notes"/>
          <p:cNvSpPr/>
          <p:nvPr>
            <p:ph idx="2" type="sldImg"/>
          </p:nvPr>
        </p:nvSpPr>
        <p:spPr>
          <a:xfrm>
            <a:off x="141288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3" name="Google Shape;973;p3:notes"/>
          <p:cNvSpPr txBox="1"/>
          <p:nvPr>
            <p:ph idx="1" type="body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9075" lIns="99075" spcFirstLastPara="1" rIns="99075" wrap="square" tIns="99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30:notes"/>
          <p:cNvSpPr/>
          <p:nvPr>
            <p:ph idx="2" type="sldImg"/>
          </p:nvPr>
        </p:nvSpPr>
        <p:spPr>
          <a:xfrm>
            <a:off x="141288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1" name="Google Shape;1191;p30:notes"/>
          <p:cNvSpPr txBox="1"/>
          <p:nvPr>
            <p:ph idx="1" type="body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9075" lIns="99075" spcFirstLastPara="1" rIns="99075" wrap="square" tIns="99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31:notes"/>
          <p:cNvSpPr/>
          <p:nvPr>
            <p:ph idx="2" type="sldImg"/>
          </p:nvPr>
        </p:nvSpPr>
        <p:spPr>
          <a:xfrm>
            <a:off x="141288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97" name="Google Shape;1197;p31:notes"/>
          <p:cNvSpPr txBox="1"/>
          <p:nvPr>
            <p:ph idx="1" type="body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9075" lIns="99075" spcFirstLastPara="1" rIns="99075" wrap="square" tIns="99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4:notes"/>
          <p:cNvSpPr/>
          <p:nvPr>
            <p:ph idx="2" type="sldImg"/>
          </p:nvPr>
        </p:nvSpPr>
        <p:spPr>
          <a:xfrm>
            <a:off x="141288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9" name="Google Shape;979;p4:notes"/>
          <p:cNvSpPr txBox="1"/>
          <p:nvPr>
            <p:ph idx="1" type="body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9075" lIns="99075" spcFirstLastPara="1" rIns="99075" wrap="square" tIns="99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5:notes"/>
          <p:cNvSpPr/>
          <p:nvPr>
            <p:ph idx="2" type="sldImg"/>
          </p:nvPr>
        </p:nvSpPr>
        <p:spPr>
          <a:xfrm>
            <a:off x="141288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9" name="Google Shape;999;p5:notes"/>
          <p:cNvSpPr txBox="1"/>
          <p:nvPr>
            <p:ph idx="1" type="body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9075" lIns="99075" spcFirstLastPara="1" rIns="99075" wrap="square" tIns="99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6:notes"/>
          <p:cNvSpPr/>
          <p:nvPr>
            <p:ph idx="2" type="sldImg"/>
          </p:nvPr>
        </p:nvSpPr>
        <p:spPr>
          <a:xfrm>
            <a:off x="141288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0" name="Google Shape;1020;p6:notes"/>
          <p:cNvSpPr txBox="1"/>
          <p:nvPr>
            <p:ph idx="1" type="body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9075" lIns="99075" spcFirstLastPara="1" rIns="99075" wrap="square" tIns="99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7:notes"/>
          <p:cNvSpPr/>
          <p:nvPr>
            <p:ph idx="2" type="sldImg"/>
          </p:nvPr>
        </p:nvSpPr>
        <p:spPr>
          <a:xfrm>
            <a:off x="141288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6" name="Google Shape;1026;p7:notes"/>
          <p:cNvSpPr txBox="1"/>
          <p:nvPr>
            <p:ph idx="1" type="body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9075" lIns="99075" spcFirstLastPara="1" rIns="99075" wrap="square" tIns="99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p8:notes"/>
          <p:cNvSpPr/>
          <p:nvPr>
            <p:ph idx="2" type="sldImg"/>
          </p:nvPr>
        </p:nvSpPr>
        <p:spPr>
          <a:xfrm>
            <a:off x="141288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2" name="Google Shape;1032;p8:notes"/>
          <p:cNvSpPr txBox="1"/>
          <p:nvPr>
            <p:ph idx="1" type="body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9075" lIns="99075" spcFirstLastPara="1" rIns="99075" wrap="square" tIns="99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p9:notes"/>
          <p:cNvSpPr/>
          <p:nvPr>
            <p:ph idx="2" type="sldImg"/>
          </p:nvPr>
        </p:nvSpPr>
        <p:spPr>
          <a:xfrm>
            <a:off x="141288" y="768350"/>
            <a:ext cx="6823075" cy="38385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9" name="Google Shape;1039;p9:notes"/>
          <p:cNvSpPr txBox="1"/>
          <p:nvPr>
            <p:ph idx="1" type="body"/>
          </p:nvPr>
        </p:nvSpPr>
        <p:spPr>
          <a:xfrm>
            <a:off x="710565" y="4862195"/>
            <a:ext cx="5684520" cy="4606290"/>
          </a:xfrm>
          <a:prstGeom prst="rect">
            <a:avLst/>
          </a:prstGeom>
          <a:noFill/>
          <a:ln>
            <a:noFill/>
          </a:ln>
        </p:spPr>
        <p:txBody>
          <a:bodyPr anchorCtr="0" anchor="t" bIns="99075" lIns="99075" spcFirstLastPara="1" rIns="99075" wrap="square" tIns="990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715100" y="1439193"/>
            <a:ext cx="4267500" cy="1943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715100" y="3294807"/>
            <a:ext cx="42708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2" y="286849"/>
            <a:ext cx="286874" cy="2824430"/>
            <a:chOff x="901975" y="311375"/>
            <a:chExt cx="426325" cy="4197400"/>
          </a:xfrm>
        </p:grpSpPr>
        <p:sp>
          <p:nvSpPr>
            <p:cNvPr id="12" name="Google Shape;12;p2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7" name="Google Shape;37;p2"/>
          <p:cNvGrpSpPr/>
          <p:nvPr/>
        </p:nvGrpSpPr>
        <p:grpSpPr>
          <a:xfrm rot="-5400000">
            <a:off x="7279874" y="3577496"/>
            <a:ext cx="286874" cy="2824430"/>
            <a:chOff x="901975" y="311375"/>
            <a:chExt cx="426325" cy="4197400"/>
          </a:xfrm>
        </p:grpSpPr>
        <p:sp>
          <p:nvSpPr>
            <p:cNvPr id="38" name="Google Shape;38;p2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3" name="Google Shape;63;p2"/>
          <p:cNvCxnSpPr/>
          <p:nvPr/>
        </p:nvCxnSpPr>
        <p:spPr>
          <a:xfrm rot="10800000">
            <a:off x="5319225" y="268500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4" name="Google Shape;64;p2"/>
          <p:cNvCxnSpPr/>
          <p:nvPr/>
        </p:nvCxnSpPr>
        <p:spPr>
          <a:xfrm rot="10800000">
            <a:off x="-8141" y="4890875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_1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11"/>
          <p:cNvSpPr txBox="1"/>
          <p:nvPr>
            <p:ph type="title"/>
          </p:nvPr>
        </p:nvSpPr>
        <p:spPr>
          <a:xfrm>
            <a:off x="714775" y="448050"/>
            <a:ext cx="44547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0" name="Google Shape;560;p11"/>
          <p:cNvSpPr txBox="1"/>
          <p:nvPr>
            <p:ph idx="1" type="subTitle"/>
          </p:nvPr>
        </p:nvSpPr>
        <p:spPr>
          <a:xfrm>
            <a:off x="714775" y="960844"/>
            <a:ext cx="44547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561" name="Google Shape;561;p11"/>
          <p:cNvSpPr/>
          <p:nvPr>
            <p:ph idx="2" type="pic"/>
          </p:nvPr>
        </p:nvSpPr>
        <p:spPr>
          <a:xfrm>
            <a:off x="714900" y="1708000"/>
            <a:ext cx="4454700" cy="2900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2" name="Google Shape;562;p11"/>
          <p:cNvSpPr/>
          <p:nvPr>
            <p:ph idx="3" type="pic"/>
          </p:nvPr>
        </p:nvSpPr>
        <p:spPr>
          <a:xfrm>
            <a:off x="5311800" y="535000"/>
            <a:ext cx="3117300" cy="40737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563" name="Google Shape;563;p11"/>
          <p:cNvGrpSpPr/>
          <p:nvPr/>
        </p:nvGrpSpPr>
        <p:grpSpPr>
          <a:xfrm flipH="1" rot="10800000">
            <a:off x="-1" y="2166671"/>
            <a:ext cx="286874" cy="2824430"/>
            <a:chOff x="901975" y="311375"/>
            <a:chExt cx="426325" cy="4197400"/>
          </a:xfrm>
        </p:grpSpPr>
        <p:sp>
          <p:nvSpPr>
            <p:cNvPr id="564" name="Google Shape;564;p11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1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6" name="Google Shape;566;p11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7" name="Google Shape;567;p11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8" name="Google Shape;568;p11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9" name="Google Shape;569;p11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0" name="Google Shape;570;p11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1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1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1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1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1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1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1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1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1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1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1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1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1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1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1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1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1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1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89" name="Google Shape;589;p11"/>
          <p:cNvGrpSpPr/>
          <p:nvPr/>
        </p:nvGrpSpPr>
        <p:grpSpPr>
          <a:xfrm flipH="1" rot="-5400000">
            <a:off x="7279874" y="-1286729"/>
            <a:ext cx="286874" cy="2824430"/>
            <a:chOff x="901975" y="311375"/>
            <a:chExt cx="426325" cy="4197400"/>
          </a:xfrm>
        </p:grpSpPr>
        <p:sp>
          <p:nvSpPr>
            <p:cNvPr id="590" name="Google Shape;590;p11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1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1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1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1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1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1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1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1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1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1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1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1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1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1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1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1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1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1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1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1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1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1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1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1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15" name="Google Shape;615;p11"/>
          <p:cNvCxnSpPr/>
          <p:nvPr/>
        </p:nvCxnSpPr>
        <p:spPr>
          <a:xfrm>
            <a:off x="-8141" y="268500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6" name="Google Shape;616;p11"/>
          <p:cNvCxnSpPr/>
          <p:nvPr/>
        </p:nvCxnSpPr>
        <p:spPr>
          <a:xfrm>
            <a:off x="5319225" y="4890875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619" name="Google Shape;619;p12"/>
          <p:cNvGrpSpPr/>
          <p:nvPr/>
        </p:nvGrpSpPr>
        <p:grpSpPr>
          <a:xfrm>
            <a:off x="-2" y="286849"/>
            <a:ext cx="286874" cy="2824430"/>
            <a:chOff x="901975" y="311375"/>
            <a:chExt cx="426325" cy="4197400"/>
          </a:xfrm>
        </p:grpSpPr>
        <p:sp>
          <p:nvSpPr>
            <p:cNvPr id="620" name="Google Shape;620;p12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2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2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2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2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2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2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2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2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2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2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2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2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2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2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2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2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2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2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2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2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2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2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2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2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45" name="Google Shape;645;p12"/>
          <p:cNvGrpSpPr/>
          <p:nvPr/>
        </p:nvGrpSpPr>
        <p:grpSpPr>
          <a:xfrm rot="-5400000">
            <a:off x="7279874" y="3577496"/>
            <a:ext cx="286874" cy="2824430"/>
            <a:chOff x="901975" y="311375"/>
            <a:chExt cx="426325" cy="4197400"/>
          </a:xfrm>
        </p:grpSpPr>
        <p:sp>
          <p:nvSpPr>
            <p:cNvPr id="646" name="Google Shape;646;p12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2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2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2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2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2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2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2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2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2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2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2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2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2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2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2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2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2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2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2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2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2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2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2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2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671" name="Google Shape;671;p12"/>
          <p:cNvCxnSpPr/>
          <p:nvPr/>
        </p:nvCxnSpPr>
        <p:spPr>
          <a:xfrm rot="10800000">
            <a:off x="5319225" y="268500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72" name="Google Shape;672;p12"/>
          <p:cNvCxnSpPr/>
          <p:nvPr/>
        </p:nvCxnSpPr>
        <p:spPr>
          <a:xfrm rot="10800000">
            <a:off x="-8141" y="4890875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14"/>
          <p:cNvSpPr txBox="1"/>
          <p:nvPr>
            <p:ph hasCustomPrompt="1" type="title"/>
          </p:nvPr>
        </p:nvSpPr>
        <p:spPr>
          <a:xfrm>
            <a:off x="1525488" y="1640325"/>
            <a:ext cx="6093000" cy="9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76" name="Google Shape;676;p14"/>
          <p:cNvSpPr txBox="1"/>
          <p:nvPr>
            <p:ph idx="1" type="subTitle"/>
          </p:nvPr>
        </p:nvSpPr>
        <p:spPr>
          <a:xfrm>
            <a:off x="1525513" y="2540475"/>
            <a:ext cx="6093000" cy="9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grpSp>
        <p:nvGrpSpPr>
          <p:cNvPr id="677" name="Google Shape;677;p14"/>
          <p:cNvGrpSpPr/>
          <p:nvPr/>
        </p:nvGrpSpPr>
        <p:grpSpPr>
          <a:xfrm flipH="1" rot="5400000">
            <a:off x="1565435" y="3577496"/>
            <a:ext cx="286874" cy="2824430"/>
            <a:chOff x="901975" y="311375"/>
            <a:chExt cx="426325" cy="4197400"/>
          </a:xfrm>
        </p:grpSpPr>
        <p:sp>
          <p:nvSpPr>
            <p:cNvPr id="678" name="Google Shape;678;p14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4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4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4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4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4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4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4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4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4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4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4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4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4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4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4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4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4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4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4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4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4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4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4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4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03" name="Google Shape;703;p14"/>
          <p:cNvGrpSpPr/>
          <p:nvPr/>
        </p:nvGrpSpPr>
        <p:grpSpPr>
          <a:xfrm flipH="1">
            <a:off x="8853452" y="286849"/>
            <a:ext cx="286874" cy="2824430"/>
            <a:chOff x="901975" y="311375"/>
            <a:chExt cx="426325" cy="4197400"/>
          </a:xfrm>
        </p:grpSpPr>
        <p:sp>
          <p:nvSpPr>
            <p:cNvPr id="704" name="Google Shape;704;p14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4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4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4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4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4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4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4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4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4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4" name="Google Shape;714;p14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5" name="Google Shape;715;p14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6" name="Google Shape;716;p14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7" name="Google Shape;717;p14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8" name="Google Shape;718;p14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9" name="Google Shape;719;p14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0" name="Google Shape;720;p14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1" name="Google Shape;721;p14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4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4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4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4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4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4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4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729" name="Google Shape;729;p14"/>
          <p:cNvCxnSpPr/>
          <p:nvPr/>
        </p:nvCxnSpPr>
        <p:spPr>
          <a:xfrm>
            <a:off x="-8141" y="268500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0" name="Google Shape;730;p14"/>
          <p:cNvCxnSpPr/>
          <p:nvPr/>
        </p:nvCxnSpPr>
        <p:spPr>
          <a:xfrm>
            <a:off x="5319225" y="4890875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15"/>
          <p:cNvSpPr txBox="1"/>
          <p:nvPr>
            <p:ph type="title"/>
          </p:nvPr>
        </p:nvSpPr>
        <p:spPr>
          <a:xfrm>
            <a:off x="2724150" y="1307100"/>
            <a:ext cx="3695700" cy="252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cxnSp>
        <p:nvCxnSpPr>
          <p:cNvPr id="733" name="Google Shape;733;p15"/>
          <p:cNvCxnSpPr/>
          <p:nvPr/>
        </p:nvCxnSpPr>
        <p:spPr>
          <a:xfrm>
            <a:off x="-8141" y="268500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34" name="Google Shape;734;p15"/>
          <p:cNvCxnSpPr/>
          <p:nvPr/>
        </p:nvCxnSpPr>
        <p:spPr>
          <a:xfrm>
            <a:off x="5319225" y="4890875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735" name="Google Shape;735;p15"/>
          <p:cNvGrpSpPr/>
          <p:nvPr/>
        </p:nvGrpSpPr>
        <p:grpSpPr>
          <a:xfrm flipH="1">
            <a:off x="8850412" y="286849"/>
            <a:ext cx="286874" cy="2824430"/>
            <a:chOff x="901975" y="311375"/>
            <a:chExt cx="426325" cy="4197400"/>
          </a:xfrm>
        </p:grpSpPr>
        <p:sp>
          <p:nvSpPr>
            <p:cNvPr id="736" name="Google Shape;736;p15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5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5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5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5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5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5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5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5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5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5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5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5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5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5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5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5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5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5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5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5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5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5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5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5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1" name="Google Shape;761;p15"/>
          <p:cNvGrpSpPr/>
          <p:nvPr/>
        </p:nvGrpSpPr>
        <p:grpSpPr>
          <a:xfrm flipH="1" rot="5400000">
            <a:off x="1578677" y="3577496"/>
            <a:ext cx="286874" cy="2824430"/>
            <a:chOff x="901975" y="311375"/>
            <a:chExt cx="426325" cy="4197400"/>
          </a:xfrm>
        </p:grpSpPr>
        <p:sp>
          <p:nvSpPr>
            <p:cNvPr id="762" name="Google Shape;762;p15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5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5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5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5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5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5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5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5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5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5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5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5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5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5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7" name="Google Shape;777;p15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8" name="Google Shape;778;p15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5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5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5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5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5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4" name="Google Shape;784;p15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5" name="Google Shape;785;p15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5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16"/>
          <p:cNvSpPr txBox="1"/>
          <p:nvPr>
            <p:ph type="title"/>
          </p:nvPr>
        </p:nvSpPr>
        <p:spPr>
          <a:xfrm>
            <a:off x="2201850" y="1584874"/>
            <a:ext cx="47403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89" name="Google Shape;789;p16"/>
          <p:cNvSpPr txBox="1"/>
          <p:nvPr>
            <p:ph idx="1" type="subTitle"/>
          </p:nvPr>
        </p:nvSpPr>
        <p:spPr>
          <a:xfrm>
            <a:off x="2201925" y="2427926"/>
            <a:ext cx="4740300" cy="11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grpSp>
        <p:nvGrpSpPr>
          <p:cNvPr id="790" name="Google Shape;790;p16"/>
          <p:cNvGrpSpPr/>
          <p:nvPr/>
        </p:nvGrpSpPr>
        <p:grpSpPr>
          <a:xfrm>
            <a:off x="-2" y="286849"/>
            <a:ext cx="286874" cy="2824430"/>
            <a:chOff x="901975" y="311375"/>
            <a:chExt cx="426325" cy="4197400"/>
          </a:xfrm>
        </p:grpSpPr>
        <p:sp>
          <p:nvSpPr>
            <p:cNvPr id="791" name="Google Shape;791;p16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16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16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16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6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6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6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6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6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6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6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6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6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6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6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6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6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6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6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6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6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6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6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6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6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16" name="Google Shape;816;p16"/>
          <p:cNvGrpSpPr/>
          <p:nvPr/>
        </p:nvGrpSpPr>
        <p:grpSpPr>
          <a:xfrm rot="-5400000">
            <a:off x="7271733" y="3577496"/>
            <a:ext cx="286874" cy="2824430"/>
            <a:chOff x="901975" y="311375"/>
            <a:chExt cx="426325" cy="4197400"/>
          </a:xfrm>
        </p:grpSpPr>
        <p:sp>
          <p:nvSpPr>
            <p:cNvPr id="817" name="Google Shape;817;p16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6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6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6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6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6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6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6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6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6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6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6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6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6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6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6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6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6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6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6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6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6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6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6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6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842" name="Google Shape;842;p16"/>
          <p:cNvCxnSpPr/>
          <p:nvPr/>
        </p:nvCxnSpPr>
        <p:spPr>
          <a:xfrm rot="10800000">
            <a:off x="5319225" y="268500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43" name="Google Shape;843;p16"/>
          <p:cNvCxnSpPr/>
          <p:nvPr/>
        </p:nvCxnSpPr>
        <p:spPr>
          <a:xfrm rot="10800000">
            <a:off x="-8141" y="4890875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p17"/>
          <p:cNvSpPr/>
          <p:nvPr>
            <p:ph idx="2" type="pic"/>
          </p:nvPr>
        </p:nvSpPr>
        <p:spPr>
          <a:xfrm>
            <a:off x="-6875" y="0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846" name="Google Shape;846;p17"/>
          <p:cNvSpPr txBox="1"/>
          <p:nvPr>
            <p:ph type="title"/>
          </p:nvPr>
        </p:nvSpPr>
        <p:spPr>
          <a:xfrm>
            <a:off x="720000" y="4038000"/>
            <a:ext cx="7704000" cy="57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8" name="Google Shape;848;p18"/>
          <p:cNvGrpSpPr/>
          <p:nvPr/>
        </p:nvGrpSpPr>
        <p:grpSpPr>
          <a:xfrm flipH="1" rot="5400000">
            <a:off x="1565427" y="-1268776"/>
            <a:ext cx="286874" cy="2824430"/>
            <a:chOff x="901975" y="311375"/>
            <a:chExt cx="426325" cy="4197400"/>
          </a:xfrm>
        </p:grpSpPr>
        <p:sp>
          <p:nvSpPr>
            <p:cNvPr id="849" name="Google Shape;849;p18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8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8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8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8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8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8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8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8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8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9" name="Google Shape;859;p18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8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8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8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3" name="Google Shape;863;p18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18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8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8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8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18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18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18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18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18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18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4" name="Google Shape;874;p18"/>
          <p:cNvGrpSpPr/>
          <p:nvPr/>
        </p:nvGrpSpPr>
        <p:grpSpPr>
          <a:xfrm flipH="1" rot="5400000">
            <a:off x="7283535" y="3587846"/>
            <a:ext cx="286874" cy="2824430"/>
            <a:chOff x="901975" y="311375"/>
            <a:chExt cx="426325" cy="4197400"/>
          </a:xfrm>
        </p:grpSpPr>
        <p:sp>
          <p:nvSpPr>
            <p:cNvPr id="875" name="Google Shape;875;p18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18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18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18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18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18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18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18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18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18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18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18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18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18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18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18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18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18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18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18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18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18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18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18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18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00" name="Google Shape;900;p18"/>
          <p:cNvCxnSpPr/>
          <p:nvPr/>
        </p:nvCxnSpPr>
        <p:spPr>
          <a:xfrm rot="10800000">
            <a:off x="5319225" y="268500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01" name="Google Shape;901;p18"/>
          <p:cNvCxnSpPr/>
          <p:nvPr/>
        </p:nvCxnSpPr>
        <p:spPr>
          <a:xfrm rot="10800000">
            <a:off x="-8141" y="4890875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3" name="Google Shape;903;p19"/>
          <p:cNvGrpSpPr/>
          <p:nvPr/>
        </p:nvGrpSpPr>
        <p:grpSpPr>
          <a:xfrm flipH="1">
            <a:off x="8853452" y="286849"/>
            <a:ext cx="286874" cy="2824430"/>
            <a:chOff x="901975" y="311375"/>
            <a:chExt cx="426325" cy="4197400"/>
          </a:xfrm>
        </p:grpSpPr>
        <p:sp>
          <p:nvSpPr>
            <p:cNvPr id="904" name="Google Shape;904;p19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19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19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19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19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19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19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19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19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19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19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19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19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19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19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9" name="Google Shape;919;p19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0" name="Google Shape;920;p19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1" name="Google Shape;921;p19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2" name="Google Shape;922;p19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19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19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19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19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19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19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29" name="Google Shape;929;p19"/>
          <p:cNvGrpSpPr/>
          <p:nvPr/>
        </p:nvGrpSpPr>
        <p:grpSpPr>
          <a:xfrm flipH="1" rot="10800000">
            <a:off x="-1" y="2166671"/>
            <a:ext cx="286874" cy="2824430"/>
            <a:chOff x="901975" y="311375"/>
            <a:chExt cx="426325" cy="4197400"/>
          </a:xfrm>
        </p:grpSpPr>
        <p:sp>
          <p:nvSpPr>
            <p:cNvPr id="930" name="Google Shape;930;p19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1" name="Google Shape;931;p19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2" name="Google Shape;932;p19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3" name="Google Shape;933;p19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4" name="Google Shape;934;p19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5" name="Google Shape;935;p19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6" name="Google Shape;936;p19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19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19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19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19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19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19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19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19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5" name="Google Shape;945;p19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6" name="Google Shape;946;p19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7" name="Google Shape;947;p19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8" name="Google Shape;948;p19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9" name="Google Shape;949;p19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0" name="Google Shape;950;p19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1" name="Google Shape;951;p19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19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19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19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955" name="Google Shape;955;p19"/>
          <p:cNvCxnSpPr/>
          <p:nvPr/>
        </p:nvCxnSpPr>
        <p:spPr>
          <a:xfrm>
            <a:off x="-8141" y="268500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56" name="Google Shape;956;p19"/>
          <p:cNvCxnSpPr/>
          <p:nvPr/>
        </p:nvCxnSpPr>
        <p:spPr>
          <a:xfrm>
            <a:off x="5319225" y="4890875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7" name="Google Shape;67;p3"/>
          <p:cNvSpPr txBox="1"/>
          <p:nvPr>
            <p:ph idx="1" type="body"/>
          </p:nvPr>
        </p:nvSpPr>
        <p:spPr>
          <a:xfrm>
            <a:off x="720000" y="1152475"/>
            <a:ext cx="77040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68" name="Google Shape;68;p3"/>
          <p:cNvGrpSpPr/>
          <p:nvPr/>
        </p:nvGrpSpPr>
        <p:grpSpPr>
          <a:xfrm flipH="1">
            <a:off x="8853452" y="286849"/>
            <a:ext cx="286874" cy="2824430"/>
            <a:chOff x="901975" y="311375"/>
            <a:chExt cx="426325" cy="4197400"/>
          </a:xfrm>
        </p:grpSpPr>
        <p:sp>
          <p:nvSpPr>
            <p:cNvPr id="69" name="Google Shape;69;p3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4" name="Google Shape;94;p3"/>
          <p:cNvGrpSpPr/>
          <p:nvPr/>
        </p:nvGrpSpPr>
        <p:grpSpPr>
          <a:xfrm flipH="1" rot="5400000">
            <a:off x="1565435" y="3577496"/>
            <a:ext cx="286874" cy="2824430"/>
            <a:chOff x="901975" y="311375"/>
            <a:chExt cx="426325" cy="4197400"/>
          </a:xfrm>
        </p:grpSpPr>
        <p:sp>
          <p:nvSpPr>
            <p:cNvPr id="95" name="Google Shape;95;p3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p3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p3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3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p3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p3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3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3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3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3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3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3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3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3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20" name="Google Shape;120;p3"/>
          <p:cNvCxnSpPr/>
          <p:nvPr/>
        </p:nvCxnSpPr>
        <p:spPr>
          <a:xfrm>
            <a:off x="-8141" y="268500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1" name="Google Shape;121;p3"/>
          <p:cNvCxnSpPr/>
          <p:nvPr/>
        </p:nvCxnSpPr>
        <p:spPr>
          <a:xfrm>
            <a:off x="5319225" y="4890875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4" name="Google Shape;124;p4"/>
          <p:cNvSpPr txBox="1"/>
          <p:nvPr>
            <p:ph idx="1" type="subTitle"/>
          </p:nvPr>
        </p:nvSpPr>
        <p:spPr>
          <a:xfrm>
            <a:off x="1090496" y="2505456"/>
            <a:ext cx="2219400" cy="19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5" name="Google Shape;125;p4"/>
          <p:cNvSpPr txBox="1"/>
          <p:nvPr>
            <p:ph idx="2" type="subTitle"/>
          </p:nvPr>
        </p:nvSpPr>
        <p:spPr>
          <a:xfrm>
            <a:off x="3462286" y="2505456"/>
            <a:ext cx="2219400" cy="19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6" name="Google Shape;126;p4"/>
          <p:cNvSpPr txBox="1"/>
          <p:nvPr>
            <p:ph idx="3" type="subTitle"/>
          </p:nvPr>
        </p:nvSpPr>
        <p:spPr>
          <a:xfrm>
            <a:off x="5834104" y="2505456"/>
            <a:ext cx="2219400" cy="19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7" name="Google Shape;127;p4"/>
          <p:cNvSpPr txBox="1"/>
          <p:nvPr>
            <p:ph idx="4" type="subTitle"/>
          </p:nvPr>
        </p:nvSpPr>
        <p:spPr>
          <a:xfrm>
            <a:off x="1090496" y="2286000"/>
            <a:ext cx="2219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8" name="Google Shape;128;p4"/>
          <p:cNvSpPr txBox="1"/>
          <p:nvPr>
            <p:ph idx="5" type="subTitle"/>
          </p:nvPr>
        </p:nvSpPr>
        <p:spPr>
          <a:xfrm>
            <a:off x="3462286" y="2286000"/>
            <a:ext cx="2219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29" name="Google Shape;129;p4"/>
          <p:cNvSpPr txBox="1"/>
          <p:nvPr>
            <p:ph idx="6" type="subTitle"/>
          </p:nvPr>
        </p:nvSpPr>
        <p:spPr>
          <a:xfrm>
            <a:off x="5834104" y="2286000"/>
            <a:ext cx="22194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30" name="Google Shape;130;p4"/>
          <p:cNvGrpSpPr/>
          <p:nvPr/>
        </p:nvGrpSpPr>
        <p:grpSpPr>
          <a:xfrm rot="-5400000">
            <a:off x="7279874" y="3577496"/>
            <a:ext cx="286874" cy="2824430"/>
            <a:chOff x="901975" y="311375"/>
            <a:chExt cx="426325" cy="4197400"/>
          </a:xfrm>
        </p:grpSpPr>
        <p:sp>
          <p:nvSpPr>
            <p:cNvPr id="131" name="Google Shape;131;p4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" name="Google Shape;155;p4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6" name="Google Shape;156;p4"/>
          <p:cNvGrpSpPr/>
          <p:nvPr/>
        </p:nvGrpSpPr>
        <p:grpSpPr>
          <a:xfrm>
            <a:off x="-2" y="286849"/>
            <a:ext cx="286874" cy="2824430"/>
            <a:chOff x="901975" y="311375"/>
            <a:chExt cx="426325" cy="4197400"/>
          </a:xfrm>
        </p:grpSpPr>
        <p:sp>
          <p:nvSpPr>
            <p:cNvPr id="157" name="Google Shape;157;p4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" name="Google Shape;179;p4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" name="Google Shape;180;p4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4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82" name="Google Shape;182;p4"/>
          <p:cNvCxnSpPr/>
          <p:nvPr/>
        </p:nvCxnSpPr>
        <p:spPr>
          <a:xfrm rot="10800000">
            <a:off x="5319225" y="268500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3" name="Google Shape;183;p4"/>
          <p:cNvCxnSpPr/>
          <p:nvPr/>
        </p:nvCxnSpPr>
        <p:spPr>
          <a:xfrm rot="10800000">
            <a:off x="-8141" y="4890875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6" name="Google Shape;186;p5"/>
          <p:cNvSpPr txBox="1"/>
          <p:nvPr>
            <p:ph idx="1" type="subTitle"/>
          </p:nvPr>
        </p:nvSpPr>
        <p:spPr>
          <a:xfrm>
            <a:off x="4885275" y="2505079"/>
            <a:ext cx="2788800" cy="15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7" name="Google Shape;187;p5"/>
          <p:cNvSpPr txBox="1"/>
          <p:nvPr>
            <p:ph idx="2" type="subTitle"/>
          </p:nvPr>
        </p:nvSpPr>
        <p:spPr>
          <a:xfrm>
            <a:off x="1469925" y="2505079"/>
            <a:ext cx="2788800" cy="15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b="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88" name="Google Shape;188;p5"/>
          <p:cNvSpPr txBox="1"/>
          <p:nvPr>
            <p:ph idx="3" type="subTitle"/>
          </p:nvPr>
        </p:nvSpPr>
        <p:spPr>
          <a:xfrm>
            <a:off x="1469925" y="2285930"/>
            <a:ext cx="2788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89" name="Google Shape;189;p5"/>
          <p:cNvSpPr txBox="1"/>
          <p:nvPr>
            <p:ph idx="4" type="subTitle"/>
          </p:nvPr>
        </p:nvSpPr>
        <p:spPr>
          <a:xfrm>
            <a:off x="4885275" y="2285930"/>
            <a:ext cx="2788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190" name="Google Shape;190;p5"/>
          <p:cNvGrpSpPr/>
          <p:nvPr/>
        </p:nvGrpSpPr>
        <p:grpSpPr>
          <a:xfrm flipH="1" rot="10800000">
            <a:off x="-2" y="2308718"/>
            <a:ext cx="286874" cy="2824430"/>
            <a:chOff x="901975" y="311375"/>
            <a:chExt cx="426325" cy="4197400"/>
          </a:xfrm>
        </p:grpSpPr>
        <p:sp>
          <p:nvSpPr>
            <p:cNvPr id="191" name="Google Shape;191;p5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5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5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5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5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5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5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5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5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5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5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5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5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5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5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5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5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5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5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5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1" name="Google Shape;211;p5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2" name="Google Shape;212;p5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5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5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5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6" name="Google Shape;216;p5"/>
          <p:cNvGrpSpPr/>
          <p:nvPr/>
        </p:nvGrpSpPr>
        <p:grpSpPr>
          <a:xfrm flipH="1" rot="-5400000">
            <a:off x="7588358" y="-1268779"/>
            <a:ext cx="286874" cy="2824430"/>
            <a:chOff x="901975" y="311375"/>
            <a:chExt cx="426325" cy="4197400"/>
          </a:xfrm>
        </p:grpSpPr>
        <p:sp>
          <p:nvSpPr>
            <p:cNvPr id="217" name="Google Shape;217;p5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p5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5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5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5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5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5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5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5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5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5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5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5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5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5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5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5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5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5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5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5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5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5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5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5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42" name="Google Shape;242;p5"/>
          <p:cNvCxnSpPr/>
          <p:nvPr/>
        </p:nvCxnSpPr>
        <p:spPr>
          <a:xfrm>
            <a:off x="-8141" y="268500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3" name="Google Shape;243;p5"/>
          <p:cNvCxnSpPr/>
          <p:nvPr/>
        </p:nvCxnSpPr>
        <p:spPr>
          <a:xfrm>
            <a:off x="5319225" y="4890875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6" name="Google Shape;246;p6"/>
          <p:cNvSpPr txBox="1"/>
          <p:nvPr>
            <p:ph idx="2" type="title"/>
          </p:nvPr>
        </p:nvSpPr>
        <p:spPr>
          <a:xfrm>
            <a:off x="1539054" y="140777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7" name="Google Shape;247;p6"/>
          <p:cNvSpPr txBox="1"/>
          <p:nvPr>
            <p:ph idx="3" type="title"/>
          </p:nvPr>
        </p:nvSpPr>
        <p:spPr>
          <a:xfrm>
            <a:off x="1539054" y="308416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8" name="Google Shape;248;p6"/>
          <p:cNvSpPr txBox="1"/>
          <p:nvPr>
            <p:ph idx="4" type="title"/>
          </p:nvPr>
        </p:nvSpPr>
        <p:spPr>
          <a:xfrm>
            <a:off x="4202454" y="140777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49" name="Google Shape;249;p6"/>
          <p:cNvSpPr txBox="1"/>
          <p:nvPr>
            <p:ph idx="5" type="title"/>
          </p:nvPr>
        </p:nvSpPr>
        <p:spPr>
          <a:xfrm>
            <a:off x="4202454" y="308416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50" name="Google Shape;250;p6"/>
          <p:cNvSpPr txBox="1"/>
          <p:nvPr>
            <p:ph idx="6" type="title"/>
          </p:nvPr>
        </p:nvSpPr>
        <p:spPr>
          <a:xfrm>
            <a:off x="6870246" y="1407775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51" name="Google Shape;251;p6"/>
          <p:cNvSpPr txBox="1"/>
          <p:nvPr>
            <p:ph idx="7" type="title"/>
          </p:nvPr>
        </p:nvSpPr>
        <p:spPr>
          <a:xfrm>
            <a:off x="6870246" y="3084166"/>
            <a:ext cx="7347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Barlow"/>
              <a:buNone/>
              <a:defRPr sz="3000">
                <a:latin typeface="Barlow"/>
                <a:ea typeface="Barlow"/>
                <a:cs typeface="Barlow"/>
                <a:sym typeface="Barlow"/>
              </a:defRPr>
            </a:lvl9pPr>
          </a:lstStyle>
          <a:p/>
        </p:txBody>
      </p:sp>
      <p:sp>
        <p:nvSpPr>
          <p:cNvPr id="252" name="Google Shape;252;p6"/>
          <p:cNvSpPr txBox="1"/>
          <p:nvPr>
            <p:ph idx="1" type="subTitle"/>
          </p:nvPr>
        </p:nvSpPr>
        <p:spPr>
          <a:xfrm>
            <a:off x="717804" y="2065258"/>
            <a:ext cx="23772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3" name="Google Shape;253;p6"/>
          <p:cNvSpPr txBox="1"/>
          <p:nvPr>
            <p:ph idx="8" type="subTitle"/>
          </p:nvPr>
        </p:nvSpPr>
        <p:spPr>
          <a:xfrm>
            <a:off x="3381204" y="2065258"/>
            <a:ext cx="23772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4" name="Google Shape;254;p6"/>
          <p:cNvSpPr txBox="1"/>
          <p:nvPr>
            <p:ph idx="9" type="subTitle"/>
          </p:nvPr>
        </p:nvSpPr>
        <p:spPr>
          <a:xfrm>
            <a:off x="6048996" y="2065258"/>
            <a:ext cx="23772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5" name="Google Shape;255;p6"/>
          <p:cNvSpPr txBox="1"/>
          <p:nvPr>
            <p:ph idx="13" type="subTitle"/>
          </p:nvPr>
        </p:nvSpPr>
        <p:spPr>
          <a:xfrm>
            <a:off x="717804" y="3742422"/>
            <a:ext cx="23772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6" name="Google Shape;256;p6"/>
          <p:cNvSpPr txBox="1"/>
          <p:nvPr>
            <p:ph idx="14" type="subTitle"/>
          </p:nvPr>
        </p:nvSpPr>
        <p:spPr>
          <a:xfrm>
            <a:off x="3381204" y="3742422"/>
            <a:ext cx="23772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257" name="Google Shape;257;p6"/>
          <p:cNvSpPr txBox="1"/>
          <p:nvPr>
            <p:ph idx="15" type="subTitle"/>
          </p:nvPr>
        </p:nvSpPr>
        <p:spPr>
          <a:xfrm>
            <a:off x="6048996" y="3742422"/>
            <a:ext cx="23772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258" name="Google Shape;258;p6"/>
          <p:cNvGrpSpPr/>
          <p:nvPr/>
        </p:nvGrpSpPr>
        <p:grpSpPr>
          <a:xfrm>
            <a:off x="-2" y="286849"/>
            <a:ext cx="286874" cy="2824430"/>
            <a:chOff x="901975" y="311375"/>
            <a:chExt cx="426325" cy="4197400"/>
          </a:xfrm>
        </p:grpSpPr>
        <p:sp>
          <p:nvSpPr>
            <p:cNvPr id="259" name="Google Shape;259;p6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6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6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6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6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6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6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6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6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6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6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6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6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6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6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6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6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6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6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6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6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6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6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6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6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4" name="Google Shape;284;p6"/>
          <p:cNvGrpSpPr/>
          <p:nvPr/>
        </p:nvGrpSpPr>
        <p:grpSpPr>
          <a:xfrm rot="-5400000">
            <a:off x="7279874" y="3577496"/>
            <a:ext cx="286874" cy="2824430"/>
            <a:chOff x="901975" y="311375"/>
            <a:chExt cx="426325" cy="4197400"/>
          </a:xfrm>
        </p:grpSpPr>
        <p:sp>
          <p:nvSpPr>
            <p:cNvPr id="285" name="Google Shape;285;p6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6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6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6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6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6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6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6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6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6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6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6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10" name="Google Shape;310;p6"/>
          <p:cNvCxnSpPr/>
          <p:nvPr/>
        </p:nvCxnSpPr>
        <p:spPr>
          <a:xfrm rot="10800000">
            <a:off x="5319225" y="268500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1" name="Google Shape;311;p6"/>
          <p:cNvCxnSpPr/>
          <p:nvPr/>
        </p:nvCxnSpPr>
        <p:spPr>
          <a:xfrm rot="10800000">
            <a:off x="-8141" y="4890875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8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7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314" name="Google Shape;314;p7"/>
          <p:cNvGrpSpPr/>
          <p:nvPr/>
        </p:nvGrpSpPr>
        <p:grpSpPr>
          <a:xfrm flipH="1">
            <a:off x="8853452" y="286849"/>
            <a:ext cx="286874" cy="2824430"/>
            <a:chOff x="901975" y="311375"/>
            <a:chExt cx="426325" cy="4197400"/>
          </a:xfrm>
        </p:grpSpPr>
        <p:sp>
          <p:nvSpPr>
            <p:cNvPr id="315" name="Google Shape;315;p7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7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7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7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7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7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7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7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7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7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7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7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7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7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7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7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7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7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7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7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7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7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7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0" name="Google Shape;340;p7"/>
          <p:cNvGrpSpPr/>
          <p:nvPr/>
        </p:nvGrpSpPr>
        <p:grpSpPr>
          <a:xfrm flipH="1" rot="5400000">
            <a:off x="1565435" y="3577496"/>
            <a:ext cx="286874" cy="2824430"/>
            <a:chOff x="901975" y="311375"/>
            <a:chExt cx="426325" cy="4197400"/>
          </a:xfrm>
        </p:grpSpPr>
        <p:sp>
          <p:nvSpPr>
            <p:cNvPr id="341" name="Google Shape;341;p7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7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7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7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7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7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7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7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7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7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7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7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7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7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7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7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7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7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7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7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7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7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7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7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7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366" name="Google Shape;366;p7"/>
          <p:cNvCxnSpPr/>
          <p:nvPr/>
        </p:nvCxnSpPr>
        <p:spPr>
          <a:xfrm>
            <a:off x="-8141" y="268500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67" name="Google Shape;367;p7"/>
          <p:cNvCxnSpPr/>
          <p:nvPr/>
        </p:nvCxnSpPr>
        <p:spPr>
          <a:xfrm>
            <a:off x="5319225" y="4890875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8"/>
          <p:cNvSpPr txBox="1"/>
          <p:nvPr>
            <p:ph type="title"/>
          </p:nvPr>
        </p:nvSpPr>
        <p:spPr>
          <a:xfrm>
            <a:off x="720000" y="445025"/>
            <a:ext cx="44349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0" name="Google Shape;370;p8"/>
          <p:cNvSpPr txBox="1"/>
          <p:nvPr>
            <p:ph idx="1" type="body"/>
          </p:nvPr>
        </p:nvSpPr>
        <p:spPr>
          <a:xfrm>
            <a:off x="1069500" y="2028475"/>
            <a:ext cx="3735900" cy="17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71" name="Google Shape;371;p8"/>
          <p:cNvSpPr/>
          <p:nvPr>
            <p:ph idx="2" type="pic"/>
          </p:nvPr>
        </p:nvSpPr>
        <p:spPr>
          <a:xfrm>
            <a:off x="5267000" y="535050"/>
            <a:ext cx="3173700" cy="4073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sp>
      <p:grpSp>
        <p:nvGrpSpPr>
          <p:cNvPr id="372" name="Google Shape;372;p8"/>
          <p:cNvGrpSpPr/>
          <p:nvPr/>
        </p:nvGrpSpPr>
        <p:grpSpPr>
          <a:xfrm>
            <a:off x="-2" y="286849"/>
            <a:ext cx="286874" cy="2824430"/>
            <a:chOff x="901975" y="311375"/>
            <a:chExt cx="426325" cy="4197400"/>
          </a:xfrm>
        </p:grpSpPr>
        <p:sp>
          <p:nvSpPr>
            <p:cNvPr id="373" name="Google Shape;373;p8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8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8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8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8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8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8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8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8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8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8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8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8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8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8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8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8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8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8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8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8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8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8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8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8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98" name="Google Shape;398;p8"/>
          <p:cNvGrpSpPr/>
          <p:nvPr/>
        </p:nvGrpSpPr>
        <p:grpSpPr>
          <a:xfrm rot="-5400000">
            <a:off x="7271733" y="3577496"/>
            <a:ext cx="286874" cy="2824430"/>
            <a:chOff x="901975" y="311375"/>
            <a:chExt cx="426325" cy="4197400"/>
          </a:xfrm>
        </p:grpSpPr>
        <p:sp>
          <p:nvSpPr>
            <p:cNvPr id="399" name="Google Shape;399;p8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8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8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8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8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8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8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8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8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8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8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8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8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8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8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8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8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8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8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p8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p8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p8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p8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p8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8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24" name="Google Shape;424;p8"/>
          <p:cNvCxnSpPr/>
          <p:nvPr/>
        </p:nvCxnSpPr>
        <p:spPr>
          <a:xfrm rot="10800000">
            <a:off x="5319225" y="268500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25" name="Google Shape;425;p8"/>
          <p:cNvCxnSpPr/>
          <p:nvPr/>
        </p:nvCxnSpPr>
        <p:spPr>
          <a:xfrm rot="10800000">
            <a:off x="-8141" y="4890875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8" name="Google Shape;428;p9"/>
          <p:cNvSpPr txBox="1"/>
          <p:nvPr>
            <p:ph idx="1" type="subTitle"/>
          </p:nvPr>
        </p:nvSpPr>
        <p:spPr>
          <a:xfrm>
            <a:off x="1592940" y="1458875"/>
            <a:ext cx="2792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29" name="Google Shape;429;p9"/>
          <p:cNvSpPr txBox="1"/>
          <p:nvPr>
            <p:ph idx="2" type="subTitle"/>
          </p:nvPr>
        </p:nvSpPr>
        <p:spPr>
          <a:xfrm>
            <a:off x="1592941" y="1679975"/>
            <a:ext cx="2792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0" name="Google Shape;430;p9"/>
          <p:cNvSpPr txBox="1"/>
          <p:nvPr>
            <p:ph idx="3" type="subTitle"/>
          </p:nvPr>
        </p:nvSpPr>
        <p:spPr>
          <a:xfrm>
            <a:off x="4758960" y="1679975"/>
            <a:ext cx="2792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1" name="Google Shape;431;p9"/>
          <p:cNvSpPr txBox="1"/>
          <p:nvPr>
            <p:ph idx="4" type="subTitle"/>
          </p:nvPr>
        </p:nvSpPr>
        <p:spPr>
          <a:xfrm>
            <a:off x="1592941" y="3428300"/>
            <a:ext cx="2792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2" name="Google Shape;432;p9"/>
          <p:cNvSpPr txBox="1"/>
          <p:nvPr>
            <p:ph idx="5" type="subTitle"/>
          </p:nvPr>
        </p:nvSpPr>
        <p:spPr>
          <a:xfrm>
            <a:off x="4758960" y="3428300"/>
            <a:ext cx="2792100" cy="10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33" name="Google Shape;433;p9"/>
          <p:cNvSpPr txBox="1"/>
          <p:nvPr>
            <p:ph idx="6" type="subTitle"/>
          </p:nvPr>
        </p:nvSpPr>
        <p:spPr>
          <a:xfrm>
            <a:off x="1592940" y="3207200"/>
            <a:ext cx="2792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34" name="Google Shape;434;p9"/>
          <p:cNvSpPr txBox="1"/>
          <p:nvPr>
            <p:ph idx="7" type="subTitle"/>
          </p:nvPr>
        </p:nvSpPr>
        <p:spPr>
          <a:xfrm>
            <a:off x="4758958" y="1458875"/>
            <a:ext cx="2792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35" name="Google Shape;435;p9"/>
          <p:cNvSpPr txBox="1"/>
          <p:nvPr>
            <p:ph idx="8" type="subTitle"/>
          </p:nvPr>
        </p:nvSpPr>
        <p:spPr>
          <a:xfrm>
            <a:off x="4758958" y="3207200"/>
            <a:ext cx="27921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aleway"/>
              <a:buNone/>
              <a:defRPr sz="240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436" name="Google Shape;436;p9"/>
          <p:cNvGrpSpPr/>
          <p:nvPr/>
        </p:nvGrpSpPr>
        <p:grpSpPr>
          <a:xfrm flipH="1">
            <a:off x="8853452" y="286849"/>
            <a:ext cx="286874" cy="2824430"/>
            <a:chOff x="901975" y="311375"/>
            <a:chExt cx="426325" cy="4197400"/>
          </a:xfrm>
        </p:grpSpPr>
        <p:sp>
          <p:nvSpPr>
            <p:cNvPr id="437" name="Google Shape;437;p9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8" name="Google Shape;438;p9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9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9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9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9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9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9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9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9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9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8" name="Google Shape;448;p9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9" name="Google Shape;449;p9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9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9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2" name="Google Shape;452;p9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9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9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5" name="Google Shape;455;p9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9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9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8" name="Google Shape;458;p9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9" name="Google Shape;459;p9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0" name="Google Shape;460;p9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1" name="Google Shape;461;p9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2" name="Google Shape;462;p9"/>
          <p:cNvGrpSpPr/>
          <p:nvPr/>
        </p:nvGrpSpPr>
        <p:grpSpPr>
          <a:xfrm flipH="1" rot="5400000">
            <a:off x="1565435" y="3577496"/>
            <a:ext cx="286874" cy="2824430"/>
            <a:chOff x="901975" y="311375"/>
            <a:chExt cx="426325" cy="4197400"/>
          </a:xfrm>
        </p:grpSpPr>
        <p:sp>
          <p:nvSpPr>
            <p:cNvPr id="463" name="Google Shape;463;p9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4" name="Google Shape;464;p9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5" name="Google Shape;465;p9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p9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p9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9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9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9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9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9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9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9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5" name="Google Shape;475;p9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6" name="Google Shape;476;p9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7" name="Google Shape;477;p9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8" name="Google Shape;478;p9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9" name="Google Shape;479;p9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p9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p9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2" name="Google Shape;482;p9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3" name="Google Shape;483;p9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p9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p9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6" name="Google Shape;486;p9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7" name="Google Shape;487;p9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488" name="Google Shape;488;p9"/>
          <p:cNvCxnSpPr/>
          <p:nvPr/>
        </p:nvCxnSpPr>
        <p:spPr>
          <a:xfrm>
            <a:off x="-8141" y="268500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89" name="Google Shape;489;p9"/>
          <p:cNvCxnSpPr/>
          <p:nvPr/>
        </p:nvCxnSpPr>
        <p:spPr>
          <a:xfrm>
            <a:off x="5319225" y="4890875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2" name="Google Shape;492;p10"/>
          <p:cNvSpPr txBox="1"/>
          <p:nvPr>
            <p:ph idx="1" type="subTitle"/>
          </p:nvPr>
        </p:nvSpPr>
        <p:spPr>
          <a:xfrm>
            <a:off x="1071922" y="1551234"/>
            <a:ext cx="20334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3" name="Google Shape;493;p10"/>
          <p:cNvSpPr txBox="1"/>
          <p:nvPr>
            <p:ph idx="2" type="subTitle"/>
          </p:nvPr>
        </p:nvSpPr>
        <p:spPr>
          <a:xfrm>
            <a:off x="3554850" y="1551226"/>
            <a:ext cx="20343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4" name="Google Shape;494;p10"/>
          <p:cNvSpPr txBox="1"/>
          <p:nvPr>
            <p:ph idx="3" type="subTitle"/>
          </p:nvPr>
        </p:nvSpPr>
        <p:spPr>
          <a:xfrm>
            <a:off x="1071922" y="3269075"/>
            <a:ext cx="20343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5" name="Google Shape;495;p10"/>
          <p:cNvSpPr txBox="1"/>
          <p:nvPr>
            <p:ph idx="4" type="subTitle"/>
          </p:nvPr>
        </p:nvSpPr>
        <p:spPr>
          <a:xfrm>
            <a:off x="3554848" y="3269075"/>
            <a:ext cx="20343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6" name="Google Shape;496;p10"/>
          <p:cNvSpPr txBox="1"/>
          <p:nvPr>
            <p:ph idx="5" type="subTitle"/>
          </p:nvPr>
        </p:nvSpPr>
        <p:spPr>
          <a:xfrm>
            <a:off x="6037776" y="1551226"/>
            <a:ext cx="2034300" cy="10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7" name="Google Shape;497;p10"/>
          <p:cNvSpPr txBox="1"/>
          <p:nvPr>
            <p:ph idx="6" type="subTitle"/>
          </p:nvPr>
        </p:nvSpPr>
        <p:spPr>
          <a:xfrm>
            <a:off x="6037776" y="3269075"/>
            <a:ext cx="2034300" cy="10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498" name="Google Shape;498;p10"/>
          <p:cNvSpPr txBox="1"/>
          <p:nvPr>
            <p:ph idx="7" type="subTitle"/>
          </p:nvPr>
        </p:nvSpPr>
        <p:spPr>
          <a:xfrm>
            <a:off x="1071922" y="1336275"/>
            <a:ext cx="2034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499" name="Google Shape;499;p10"/>
          <p:cNvSpPr txBox="1"/>
          <p:nvPr>
            <p:ph idx="8" type="subTitle"/>
          </p:nvPr>
        </p:nvSpPr>
        <p:spPr>
          <a:xfrm>
            <a:off x="3554850" y="1336275"/>
            <a:ext cx="2034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00" name="Google Shape;500;p10"/>
          <p:cNvSpPr txBox="1"/>
          <p:nvPr>
            <p:ph idx="9" type="subTitle"/>
          </p:nvPr>
        </p:nvSpPr>
        <p:spPr>
          <a:xfrm>
            <a:off x="6037776" y="1336275"/>
            <a:ext cx="2034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01" name="Google Shape;501;p10"/>
          <p:cNvSpPr txBox="1"/>
          <p:nvPr>
            <p:ph idx="13" type="subTitle"/>
          </p:nvPr>
        </p:nvSpPr>
        <p:spPr>
          <a:xfrm>
            <a:off x="1071922" y="3050899"/>
            <a:ext cx="2034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02" name="Google Shape;502;p10"/>
          <p:cNvSpPr txBox="1"/>
          <p:nvPr>
            <p:ph idx="14" type="subTitle"/>
          </p:nvPr>
        </p:nvSpPr>
        <p:spPr>
          <a:xfrm>
            <a:off x="3554850" y="3050901"/>
            <a:ext cx="2034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503" name="Google Shape;503;p10"/>
          <p:cNvSpPr txBox="1"/>
          <p:nvPr>
            <p:ph idx="15" type="subTitle"/>
          </p:nvPr>
        </p:nvSpPr>
        <p:spPr>
          <a:xfrm>
            <a:off x="6037776" y="3050901"/>
            <a:ext cx="20343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b="1" sz="18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aleway"/>
              <a:buNone/>
              <a:defRPr sz="24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grpSp>
        <p:nvGrpSpPr>
          <p:cNvPr id="504" name="Google Shape;504;p10"/>
          <p:cNvGrpSpPr/>
          <p:nvPr/>
        </p:nvGrpSpPr>
        <p:grpSpPr>
          <a:xfrm flipH="1" rot="10800000">
            <a:off x="-8143" y="2003918"/>
            <a:ext cx="286874" cy="2824430"/>
            <a:chOff x="901975" y="311375"/>
            <a:chExt cx="426325" cy="4197400"/>
          </a:xfrm>
        </p:grpSpPr>
        <p:sp>
          <p:nvSpPr>
            <p:cNvPr id="505" name="Google Shape;505;p10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6" name="Google Shape;506;p10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7" name="Google Shape;507;p10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10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10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10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10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10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3" name="Google Shape;513;p10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4" name="Google Shape;514;p10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10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6" name="Google Shape;516;p10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p10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p10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9" name="Google Shape;519;p10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0" name="Google Shape;520;p10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p10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10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10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10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p10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p10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p10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p10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9" name="Google Shape;529;p10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0" name="Google Shape;530;p10"/>
          <p:cNvGrpSpPr/>
          <p:nvPr/>
        </p:nvGrpSpPr>
        <p:grpSpPr>
          <a:xfrm flipH="1" rot="-5400000">
            <a:off x="7279874" y="-1286729"/>
            <a:ext cx="286874" cy="2824430"/>
            <a:chOff x="901975" y="311375"/>
            <a:chExt cx="426325" cy="4197400"/>
          </a:xfrm>
        </p:grpSpPr>
        <p:sp>
          <p:nvSpPr>
            <p:cNvPr id="531" name="Google Shape;531;p10"/>
            <p:cNvSpPr/>
            <p:nvPr/>
          </p:nvSpPr>
          <p:spPr>
            <a:xfrm>
              <a:off x="901975" y="3113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10"/>
            <p:cNvSpPr/>
            <p:nvPr/>
          </p:nvSpPr>
          <p:spPr>
            <a:xfrm>
              <a:off x="901975" y="4683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17053" y="17083"/>
                  </a:moveTo>
                  <a:lnTo>
                    <a:pt x="0" y="0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3" name="Google Shape;533;p10"/>
            <p:cNvSpPr/>
            <p:nvPr/>
          </p:nvSpPr>
          <p:spPr>
            <a:xfrm>
              <a:off x="901975" y="625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4" name="Google Shape;534;p10"/>
            <p:cNvSpPr/>
            <p:nvPr/>
          </p:nvSpPr>
          <p:spPr>
            <a:xfrm>
              <a:off x="901975" y="7828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p10"/>
            <p:cNvSpPr/>
            <p:nvPr/>
          </p:nvSpPr>
          <p:spPr>
            <a:xfrm>
              <a:off x="901975" y="9397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p10"/>
            <p:cNvSpPr/>
            <p:nvPr/>
          </p:nvSpPr>
          <p:spPr>
            <a:xfrm>
              <a:off x="901975" y="10966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10"/>
            <p:cNvSpPr/>
            <p:nvPr/>
          </p:nvSpPr>
          <p:spPr>
            <a:xfrm>
              <a:off x="901975" y="12543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p10"/>
            <p:cNvSpPr/>
            <p:nvPr/>
          </p:nvSpPr>
          <p:spPr>
            <a:xfrm>
              <a:off x="901975" y="14112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p10"/>
            <p:cNvSpPr/>
            <p:nvPr/>
          </p:nvSpPr>
          <p:spPr>
            <a:xfrm>
              <a:off x="901975" y="156815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p10"/>
            <p:cNvSpPr/>
            <p:nvPr/>
          </p:nvSpPr>
          <p:spPr>
            <a:xfrm>
              <a:off x="901975" y="17250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p10"/>
            <p:cNvSpPr/>
            <p:nvPr/>
          </p:nvSpPr>
          <p:spPr>
            <a:xfrm>
              <a:off x="901975" y="18827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2" name="Google Shape;542;p10"/>
            <p:cNvSpPr/>
            <p:nvPr/>
          </p:nvSpPr>
          <p:spPr>
            <a:xfrm>
              <a:off x="901975" y="203962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3" name="Google Shape;543;p10"/>
            <p:cNvSpPr/>
            <p:nvPr/>
          </p:nvSpPr>
          <p:spPr>
            <a:xfrm>
              <a:off x="901975" y="219655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4" name="Google Shape;544;p10"/>
            <p:cNvSpPr/>
            <p:nvPr/>
          </p:nvSpPr>
          <p:spPr>
            <a:xfrm>
              <a:off x="901975" y="2354200"/>
              <a:ext cx="426325" cy="426325"/>
            </a:xfrm>
            <a:custGeom>
              <a:rect b="b" l="l" r="r" t="t"/>
              <a:pathLst>
                <a:path extrusionOk="0" fill="none" h="17053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5" name="Google Shape;545;p10"/>
            <p:cNvSpPr/>
            <p:nvPr/>
          </p:nvSpPr>
          <p:spPr>
            <a:xfrm>
              <a:off x="901975" y="25111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p10"/>
            <p:cNvSpPr/>
            <p:nvPr/>
          </p:nvSpPr>
          <p:spPr>
            <a:xfrm>
              <a:off x="901975" y="26680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p10"/>
            <p:cNvSpPr/>
            <p:nvPr/>
          </p:nvSpPr>
          <p:spPr>
            <a:xfrm>
              <a:off x="901975" y="282492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8" name="Google Shape;548;p10"/>
            <p:cNvSpPr/>
            <p:nvPr/>
          </p:nvSpPr>
          <p:spPr>
            <a:xfrm>
              <a:off x="901975" y="298257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0"/>
                  </a:moveTo>
                  <a:lnTo>
                    <a:pt x="17053" y="1705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9" name="Google Shape;549;p10"/>
            <p:cNvSpPr/>
            <p:nvPr/>
          </p:nvSpPr>
          <p:spPr>
            <a:xfrm>
              <a:off x="901975" y="31394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0"/>
            <p:cNvSpPr/>
            <p:nvPr/>
          </p:nvSpPr>
          <p:spPr>
            <a:xfrm>
              <a:off x="901975" y="3296400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0"/>
            <p:cNvSpPr/>
            <p:nvPr/>
          </p:nvSpPr>
          <p:spPr>
            <a:xfrm>
              <a:off x="901975" y="3453300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0"/>
            <p:cNvSpPr/>
            <p:nvPr/>
          </p:nvSpPr>
          <p:spPr>
            <a:xfrm>
              <a:off x="901975" y="3610950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0"/>
            <p:cNvSpPr/>
            <p:nvPr/>
          </p:nvSpPr>
          <p:spPr>
            <a:xfrm>
              <a:off x="901975" y="3767875"/>
              <a:ext cx="426325" cy="427075"/>
            </a:xfrm>
            <a:custGeom>
              <a:rect b="b" l="l" r="r" t="t"/>
              <a:pathLst>
                <a:path extrusionOk="0" fill="none" h="17083" w="17053">
                  <a:moveTo>
                    <a:pt x="0" y="0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0"/>
            <p:cNvSpPr/>
            <p:nvPr/>
          </p:nvSpPr>
          <p:spPr>
            <a:xfrm>
              <a:off x="901975" y="3924775"/>
              <a:ext cx="426325" cy="427100"/>
            </a:xfrm>
            <a:custGeom>
              <a:rect b="b" l="l" r="r" t="t"/>
              <a:pathLst>
                <a:path extrusionOk="0" fill="none" h="17084" w="17053">
                  <a:moveTo>
                    <a:pt x="0" y="1"/>
                  </a:moveTo>
                  <a:lnTo>
                    <a:pt x="17053" y="17083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p10"/>
            <p:cNvSpPr/>
            <p:nvPr/>
          </p:nvSpPr>
          <p:spPr>
            <a:xfrm>
              <a:off x="901975" y="4082425"/>
              <a:ext cx="426325" cy="426350"/>
            </a:xfrm>
            <a:custGeom>
              <a:rect b="b" l="l" r="r" t="t"/>
              <a:pathLst>
                <a:path extrusionOk="0" fill="none" h="17054" w="17053">
                  <a:moveTo>
                    <a:pt x="0" y="1"/>
                  </a:moveTo>
                  <a:lnTo>
                    <a:pt x="17053" y="17054"/>
                  </a:lnTo>
                </a:path>
              </a:pathLst>
            </a:custGeom>
            <a:noFill/>
            <a:ln cap="rnd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556" name="Google Shape;556;p10"/>
          <p:cNvCxnSpPr/>
          <p:nvPr/>
        </p:nvCxnSpPr>
        <p:spPr>
          <a:xfrm>
            <a:off x="-8141" y="268500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57" name="Google Shape;557;p10"/>
          <p:cNvCxnSpPr/>
          <p:nvPr/>
        </p:nvCxnSpPr>
        <p:spPr>
          <a:xfrm>
            <a:off x="5319225" y="4890875"/>
            <a:ext cx="38262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b="1" i="0" sz="30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0" i="0" sz="3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0" i="0" sz="3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0" i="0" sz="3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0" i="0" sz="3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0" i="0" sz="3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0" i="0" sz="3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0" i="0" sz="3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Raleway"/>
              <a:buNone/>
              <a:defRPr b="0" i="0" sz="3500" u="none" cap="none" strike="noStrike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5100" y="1152475"/>
            <a:ext cx="7713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ntumruy Pro"/>
              <a:buChar char="●"/>
              <a:defRPr b="0" i="0" sz="1200" u="none" cap="none" strike="noStrike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1pPr>
            <a:lvl2pPr indent="-3048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ntumruy Pro"/>
              <a:buChar char="○"/>
              <a:defRPr b="0" i="0" sz="1200" u="none" cap="none" strike="noStrike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2pPr>
            <a:lvl3pPr indent="-3048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ntumruy Pro"/>
              <a:buChar char="■"/>
              <a:defRPr b="0" i="0" sz="1200" u="none" cap="none" strike="noStrike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ntumruy Pro"/>
              <a:buChar char="●"/>
              <a:defRPr b="0" i="0" sz="1200" u="none" cap="none" strike="noStrike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ntumruy Pro"/>
              <a:buChar char="○"/>
              <a:defRPr b="0" i="0" sz="1200" u="none" cap="none" strike="noStrike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5pPr>
            <a:lvl6pPr indent="-3048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ntumruy Pro"/>
              <a:buChar char="■"/>
              <a:defRPr b="0" i="0" sz="1200" u="none" cap="none" strike="noStrike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6pPr>
            <a:lvl7pPr indent="-3048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ntumruy Pro"/>
              <a:buChar char="●"/>
              <a:defRPr b="0" i="0" sz="1200" u="none" cap="none" strike="noStrike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7pPr>
            <a:lvl8pPr indent="-3048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ntumruy Pro"/>
              <a:buChar char="○"/>
              <a:defRPr b="0" i="0" sz="1200" u="none" cap="none" strike="noStrike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8pPr>
            <a:lvl9pPr indent="-3048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ntumruy Pro"/>
              <a:buChar char="■"/>
              <a:defRPr b="0" i="0" sz="1200" u="none" cap="none" strike="noStrike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29.png"/><Relationship Id="rId5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17.png"/><Relationship Id="rId5" Type="http://schemas.openxmlformats.org/officeDocument/2006/relationships/image" Target="../media/image6.png"/><Relationship Id="rId6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4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p20"/>
          <p:cNvSpPr txBox="1"/>
          <p:nvPr>
            <p:ph type="ctrTitle"/>
          </p:nvPr>
        </p:nvSpPr>
        <p:spPr>
          <a:xfrm>
            <a:off x="504057" y="1522125"/>
            <a:ext cx="8270771" cy="94649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lang="it-IT" sz="5400"/>
              <a:t>Mini-Market Billing System</a:t>
            </a:r>
            <a:endParaRPr sz="5400"/>
          </a:p>
        </p:txBody>
      </p:sp>
      <p:sp>
        <p:nvSpPr>
          <p:cNvPr id="962" name="Google Shape;962;p20"/>
          <p:cNvSpPr txBox="1"/>
          <p:nvPr>
            <p:ph idx="1" type="subTitle"/>
          </p:nvPr>
        </p:nvSpPr>
        <p:spPr>
          <a:xfrm>
            <a:off x="2367232" y="2463340"/>
            <a:ext cx="4544419" cy="65155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Progetto di Ingegneria del Software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A.A. 2023/24</a:t>
            </a:r>
            <a:endParaRPr/>
          </a:p>
        </p:txBody>
      </p:sp>
      <p:sp>
        <p:nvSpPr>
          <p:cNvPr id="963" name="Google Shape;963;p20"/>
          <p:cNvSpPr txBox="1"/>
          <p:nvPr/>
        </p:nvSpPr>
        <p:spPr>
          <a:xfrm>
            <a:off x="504057" y="3037790"/>
            <a:ext cx="827077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t-IT" sz="1400" u="none" cap="none" strike="noStrike">
                <a:solidFill>
                  <a:srgbClr val="3F5FAF"/>
                </a:solidFill>
                <a:latin typeface="Arial"/>
                <a:ea typeface="Arial"/>
                <a:cs typeface="Arial"/>
                <a:sym typeface="Arial"/>
              </a:rPr>
              <a:t>Mangini Alessandro - Pesenti Alessandro - Pesenti Luca</a:t>
            </a:r>
            <a:endParaRPr/>
          </a:p>
        </p:txBody>
      </p:sp>
      <p:pic>
        <p:nvPicPr>
          <p:cNvPr id="964" name="Google Shape;964;p20"/>
          <p:cNvPicPr preferRelativeResize="0"/>
          <p:nvPr/>
        </p:nvPicPr>
        <p:blipFill rotWithShape="1">
          <a:blip r:embed="rId3">
            <a:alphaModFix/>
          </a:blip>
          <a:srcRect b="0" l="0" r="56027" t="0"/>
          <a:stretch/>
        </p:blipFill>
        <p:spPr>
          <a:xfrm>
            <a:off x="7658959" y="3692616"/>
            <a:ext cx="1042058" cy="9375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p29"/>
          <p:cNvSpPr txBox="1"/>
          <p:nvPr>
            <p:ph idx="4" type="subTitle"/>
          </p:nvPr>
        </p:nvSpPr>
        <p:spPr>
          <a:xfrm>
            <a:off x="1073150" y="1272503"/>
            <a:ext cx="6997700" cy="183662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>
                <a:solidFill>
                  <a:schemeClr val="lt1"/>
                </a:solidFill>
              </a:rPr>
              <a:t>Tecniche di elicitazione dei requisiti impiegate</a:t>
            </a:r>
            <a:r>
              <a:rPr lang="it-IT" sz="1200">
                <a:solidFill>
                  <a:schemeClr val="lt1"/>
                </a:solidFill>
              </a:rPr>
              <a:t>: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tumruy Pro"/>
              <a:buChar char="-"/>
            </a:pPr>
            <a:r>
              <a:rPr b="1" lang="it-IT">
                <a:solidFill>
                  <a:schemeClr val="lt1"/>
                </a:solidFill>
              </a:rPr>
              <a:t>intervista</a:t>
            </a:r>
            <a:r>
              <a:rPr lang="it-IT">
                <a:solidFill>
                  <a:schemeClr val="lt1"/>
                </a:solidFill>
              </a:rPr>
              <a:t>: provenendo da piccole frazioni montane, ci siamo interfacciati con piccoli alimentari locali, il cui personale potrebbe trarre beneficio dal programma;</a:t>
            </a:r>
            <a:endParaRPr/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tumruy Pro"/>
              <a:buChar char="-"/>
            </a:pPr>
            <a:r>
              <a:rPr b="1" lang="it-IT">
                <a:solidFill>
                  <a:schemeClr val="lt1"/>
                </a:solidFill>
              </a:rPr>
              <a:t>analisi dei casi d’uso</a:t>
            </a:r>
            <a:r>
              <a:rPr lang="it-IT">
                <a:solidFill>
                  <a:schemeClr val="lt1"/>
                </a:solidFill>
              </a:rPr>
              <a:t>: sono state individuate le necessità principali di un negoziante e gli strumenti utili ad ottimizzare le attività di cui si occupa quotidianamente.</a:t>
            </a:r>
            <a:endParaRPr/>
          </a:p>
          <a:p>
            <a:pPr indent="-215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tumruy Pro"/>
              <a:buNone/>
            </a:pPr>
            <a:r>
              <a:t/>
            </a:r>
            <a:endParaRPr sz="1200">
              <a:solidFill>
                <a:schemeClr val="lt1"/>
              </a:solidFill>
            </a:endParaRPr>
          </a:p>
          <a:p>
            <a:pPr indent="0" lvl="0" marL="152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>
                <a:solidFill>
                  <a:schemeClr val="lt1"/>
                </a:solidFill>
              </a:rPr>
              <a:t>I risultati della fase di analisi sono stati convogliati in un documento di specifica dei requisiti, redatto facendo fede allo standard </a:t>
            </a:r>
            <a:r>
              <a:rPr b="1" lang="it-IT">
                <a:solidFill>
                  <a:schemeClr val="lt1"/>
                </a:solidFill>
              </a:rPr>
              <a:t>IEEE 830 </a:t>
            </a:r>
            <a:r>
              <a:rPr lang="it-IT">
                <a:solidFill>
                  <a:schemeClr val="lt1"/>
                </a:solidFill>
              </a:rPr>
              <a:t>(1998).</a:t>
            </a:r>
            <a:endParaRPr sz="1200">
              <a:solidFill>
                <a:schemeClr val="lt1"/>
              </a:solidFill>
            </a:endParaRPr>
          </a:p>
        </p:txBody>
      </p:sp>
      <p:sp>
        <p:nvSpPr>
          <p:cNvPr id="1049" name="Google Shape;1049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/>
              <a:t>Requisiti</a:t>
            </a:r>
            <a:endParaRPr/>
          </a:p>
        </p:txBody>
      </p:sp>
      <p:pic>
        <p:nvPicPr>
          <p:cNvPr descr="Top 10 Prioritization Frameworks - Productfolio" id="1050" name="Google Shape;1050;p29"/>
          <p:cNvPicPr preferRelativeResize="0"/>
          <p:nvPr/>
        </p:nvPicPr>
        <p:blipFill rotWithShape="1">
          <a:blip r:embed="rId3">
            <a:alphaModFix/>
          </a:blip>
          <a:srcRect b="12410" l="0" r="-333" t="0"/>
          <a:stretch/>
        </p:blipFill>
        <p:spPr>
          <a:xfrm>
            <a:off x="2087865" y="3109133"/>
            <a:ext cx="4968269" cy="1410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" name="Google Shape;1055;p30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/>
              <a:t>Architettura (1)</a:t>
            </a:r>
            <a:endParaRPr/>
          </a:p>
        </p:txBody>
      </p:sp>
      <p:pic>
        <p:nvPicPr>
          <p:cNvPr descr="A diagram of a process&#10;&#10;Description automatically generated" id="1056" name="Google Shape;105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1235" y="1243957"/>
            <a:ext cx="4121529" cy="3454518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31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/>
              <a:t>Architettura (2)</a:t>
            </a:r>
            <a:endParaRPr b="0"/>
          </a:p>
        </p:txBody>
      </p:sp>
      <p:sp>
        <p:nvSpPr>
          <p:cNvPr id="1062" name="Google Shape;1062;p31"/>
          <p:cNvSpPr txBox="1"/>
          <p:nvPr/>
        </p:nvSpPr>
        <p:spPr>
          <a:xfrm>
            <a:off x="715050" y="3581250"/>
            <a:ext cx="7713900" cy="11172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it-IT" sz="1200" u="none" cap="none" strike="noStrike">
                <a:solidFill>
                  <a:srgbClr val="1F2F56"/>
                </a:solidFill>
                <a:latin typeface="Kantumruy Pro"/>
                <a:ea typeface="Kantumruy Pro"/>
                <a:cs typeface="Kantumruy Pro"/>
                <a:sym typeface="Kantumruy Pro"/>
              </a:rPr>
              <a:t>SVILUPPI FUTURI?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chemeClr val="lt1"/>
              </a:solidFill>
              <a:latin typeface="Kantumruy Pro"/>
              <a:ea typeface="Kantumruy Pro"/>
              <a:cs typeface="Kantumruy Pro"/>
              <a:sym typeface="Kantumruy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it-IT" sz="1200" u="none" cap="none" strike="noStrike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rPr>
              <a:t>Un punto di forza di tale scelta risiede nel fatto che, grazie alla modularità, le componenti sviluppate possano essere riutilizzate nel contesto di applicazioni analoghe: ad esempio, per creare una web app evitando di riprogrammare la logica di controllo e rivedere il livello di accesso ai dati.</a:t>
            </a:r>
            <a:endParaRPr b="0" i="0" sz="1200" u="none" cap="none" strike="noStrike">
              <a:solidFill>
                <a:schemeClr val="lt1"/>
              </a:solidFill>
              <a:latin typeface="Kantumruy Pro"/>
              <a:ea typeface="Kantumruy Pro"/>
              <a:cs typeface="Kantumruy Pro"/>
              <a:sym typeface="Kantumruy Pro"/>
            </a:endParaRPr>
          </a:p>
        </p:txBody>
      </p:sp>
      <p:pic>
        <p:nvPicPr>
          <p:cNvPr descr="A diagram of a server&#10;&#10;Description automatically generated" id="1063" name="Google Shape;1063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00076" y="1236448"/>
            <a:ext cx="3743847" cy="2344802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7" name="Shape 10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8" name="Google Shape;1068;p32"/>
          <p:cNvSpPr txBox="1"/>
          <p:nvPr>
            <p:ph idx="1" type="body"/>
          </p:nvPr>
        </p:nvSpPr>
        <p:spPr>
          <a:xfrm>
            <a:off x="720000" y="1432173"/>
            <a:ext cx="7704000" cy="266649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it-IT"/>
              <a:t>Principi di Progettazione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Nel progetto sono stati adottati due principi fondamentali della programmazione orientata agli oggetti: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71450" lvl="1" marL="6286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b="1" lang="it-IT"/>
              <a:t>Astrazione</a:t>
            </a:r>
            <a:r>
              <a:rPr lang="it-IT"/>
              <a:t>: Realizzata separando la struttura applicativa in progetti, package e classi, e utilizzando interfacce per aumentare la modularità. Ad esempio, il package Controller include tre interfacce e tre classi concrete necessarie per operare sul database, ottenendo un grado di astrazione di 1/2.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/>
          </a:p>
          <a:p>
            <a:pPr indent="-171450" lvl="1" marL="6286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b="1" lang="it-IT"/>
              <a:t>Occultamento delle informazioni</a:t>
            </a:r>
            <a:r>
              <a:rPr lang="it-IT"/>
              <a:t>: Implementato per ridurre la visibilità di campi, costruttori e metodi non necessari. Per questo è stato utilizzato il plug-in </a:t>
            </a:r>
            <a:r>
              <a:rPr b="1" lang="it-IT"/>
              <a:t>UCDetector</a:t>
            </a:r>
            <a:r>
              <a:rPr lang="it-IT"/>
              <a:t>, che ha permesso di identificare e ottimizzare gli elementi superflui rendendoli meno accessibili agli altri package.</a:t>
            </a:r>
            <a:endParaRPr/>
          </a:p>
        </p:txBody>
      </p:sp>
      <p:sp>
        <p:nvSpPr>
          <p:cNvPr id="1069" name="Google Shape;1069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/>
              <a:t>Design pattern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33"/>
          <p:cNvSpPr txBox="1"/>
          <p:nvPr>
            <p:ph type="title"/>
          </p:nvPr>
        </p:nvSpPr>
        <p:spPr>
          <a:xfrm>
            <a:off x="720000" y="445025"/>
            <a:ext cx="4434900" cy="110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/>
              <a:t>Design pattern (2)</a:t>
            </a:r>
            <a:endParaRPr/>
          </a:p>
        </p:txBody>
      </p:sp>
      <p:sp>
        <p:nvSpPr>
          <p:cNvPr id="1075" name="Google Shape;1075;p33"/>
          <p:cNvSpPr txBox="1"/>
          <p:nvPr>
            <p:ph idx="1" type="body"/>
          </p:nvPr>
        </p:nvSpPr>
        <p:spPr>
          <a:xfrm>
            <a:off x="720000" y="1547824"/>
            <a:ext cx="3529271" cy="254008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Il </a:t>
            </a:r>
            <a:r>
              <a:rPr b="1" lang="it-IT"/>
              <a:t>Singleton Pattern </a:t>
            </a:r>
            <a:r>
              <a:rPr lang="it-IT"/>
              <a:t>è stato utilizzato per garantire che alcune classi abbiano una sola istanza all’interno del sistema, semplificando la gestione delle risorse.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/>
              <a:t>Questo pattern è stato applicato in particolare alle classi del package Controller, i cui metodi sono utilizzati da diverse classi del package View. Ciò ha permesso di: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tumruy Pro"/>
              <a:buChar char="-"/>
            </a:pPr>
            <a:r>
              <a:rPr lang="it-IT"/>
              <a:t>Evitare duplicazione di risorse.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tumruy Pro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Kantumruy Pro"/>
              <a:buChar char="-"/>
            </a:pPr>
            <a:r>
              <a:rPr lang="it-IT"/>
              <a:t>Fornire un punto di accesso globale per le operazioni sui dati.</a:t>
            </a:r>
            <a:endParaRPr/>
          </a:p>
        </p:txBody>
      </p:sp>
      <p:pic>
        <p:nvPicPr>
          <p:cNvPr descr="A diagram of a single-use version&#10;&#10;Description automatically generated" id="1076" name="Google Shape;1076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-2210" l="-126" r="1012" t="1"/>
          <a:stretch/>
        </p:blipFill>
        <p:spPr>
          <a:xfrm>
            <a:off x="4685270" y="1547824"/>
            <a:ext cx="4195004" cy="29152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/>
              <a:t>Misurazione del codice</a:t>
            </a:r>
            <a:endParaRPr/>
          </a:p>
        </p:txBody>
      </p:sp>
      <p:sp>
        <p:nvSpPr>
          <p:cNvPr id="1082" name="Google Shape;1082;p34"/>
          <p:cNvSpPr txBox="1"/>
          <p:nvPr>
            <p:ph idx="2" type="subTitle"/>
          </p:nvPr>
        </p:nvSpPr>
        <p:spPr>
          <a:xfrm>
            <a:off x="1861073" y="3209293"/>
            <a:ext cx="5421854" cy="156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È stato utilizzato JDepend per l’analisi delle dipendenze, valutando la qualità strutturale del codice e analizzando metriche e parametri utili a fornire una panoramica del sisitema e indentificarne punti critici.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Dalla tabella si evince un livello di astrazione generalmente basso questo implica che sia necessario un processo di refactoring atto ad aumentarne il livello.</a:t>
            </a:r>
            <a:endParaRPr/>
          </a:p>
        </p:txBody>
      </p:sp>
      <p:sp>
        <p:nvSpPr>
          <p:cNvPr id="1083" name="Google Shape;1083;p34"/>
          <p:cNvSpPr txBox="1"/>
          <p:nvPr>
            <p:ph idx="3" type="subTitle"/>
          </p:nvPr>
        </p:nvSpPr>
        <p:spPr>
          <a:xfrm>
            <a:off x="3177600" y="1150757"/>
            <a:ext cx="27888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>
                <a:solidFill>
                  <a:srgbClr val="1F2F56"/>
                </a:solidFill>
              </a:rPr>
              <a:t>JDepend</a:t>
            </a:r>
            <a:r>
              <a:rPr lang="it-IT"/>
              <a:t> </a:t>
            </a:r>
            <a:endParaRPr/>
          </a:p>
        </p:txBody>
      </p:sp>
      <p:pic>
        <p:nvPicPr>
          <p:cNvPr id="1084" name="Google Shape;1084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61073" y="1516457"/>
            <a:ext cx="5421854" cy="1611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/>
              <a:t>Misurazione del codice (2)</a:t>
            </a:r>
            <a:endParaRPr/>
          </a:p>
        </p:txBody>
      </p:sp>
      <p:sp>
        <p:nvSpPr>
          <p:cNvPr id="1090" name="Google Shape;1090;p35"/>
          <p:cNvSpPr txBox="1"/>
          <p:nvPr>
            <p:ph idx="3" type="subTitle"/>
          </p:nvPr>
        </p:nvSpPr>
        <p:spPr>
          <a:xfrm>
            <a:off x="2823882" y="1150757"/>
            <a:ext cx="3496236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>
                <a:solidFill>
                  <a:srgbClr val="1F2F56"/>
                </a:solidFill>
              </a:rPr>
              <a:t>Java Dependency Viewer </a:t>
            </a:r>
            <a:endParaRPr/>
          </a:p>
        </p:txBody>
      </p:sp>
      <p:pic>
        <p:nvPicPr>
          <p:cNvPr id="1091" name="Google Shape;1091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7865" y="1516457"/>
            <a:ext cx="4467591" cy="3182017"/>
          </a:xfrm>
          <a:prstGeom prst="rect">
            <a:avLst/>
          </a:prstGeom>
          <a:noFill/>
          <a:ln>
            <a:noFill/>
          </a:ln>
        </p:spPr>
      </p:pic>
      <p:sp>
        <p:nvSpPr>
          <p:cNvPr id="1092" name="Google Shape;1092;p35"/>
          <p:cNvSpPr txBox="1"/>
          <p:nvPr/>
        </p:nvSpPr>
        <p:spPr>
          <a:xfrm>
            <a:off x="5983403" y="2207639"/>
            <a:ext cx="2856861" cy="17851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200" u="none" cap="none" strike="noStrike">
                <a:solidFill>
                  <a:srgbClr val="000000"/>
                </a:solidFill>
                <a:latin typeface="Kantumruy Pro"/>
                <a:ea typeface="Kantumruy Pro"/>
                <a:cs typeface="Kantumruy Pro"/>
                <a:sym typeface="Kantumruy Pro"/>
              </a:rPr>
              <a:t>Da questo grafico generale dei pacchetti notiamo che esiste una connessione diretta tra controller e model, questo potrebbe suggerire che il principio di separazione delle responsabilità tra View, Model, e Controller non è rispettato perfettamente.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magine che contiene schermata, linea, diagramma, design&#10;&#10;Descrizione generata automaticamente" id="1097" name="Google Shape;109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0630" y="1251751"/>
            <a:ext cx="5297165" cy="3446724"/>
          </a:xfrm>
          <a:prstGeom prst="rect">
            <a:avLst/>
          </a:prstGeom>
          <a:noFill/>
          <a:ln>
            <a:noFill/>
          </a:ln>
        </p:spPr>
      </p:pic>
      <p:sp>
        <p:nvSpPr>
          <p:cNvPr id="1098" name="Google Shape;1098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/>
              <a:t>Misurazione del codice (3)</a:t>
            </a:r>
            <a:endParaRPr/>
          </a:p>
        </p:txBody>
      </p:sp>
      <p:sp>
        <p:nvSpPr>
          <p:cNvPr id="1099" name="Google Shape;1099;p36"/>
          <p:cNvSpPr txBox="1"/>
          <p:nvPr/>
        </p:nvSpPr>
        <p:spPr>
          <a:xfrm>
            <a:off x="6056555" y="1649489"/>
            <a:ext cx="2856861" cy="21544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Kantumruy Pro"/>
              <a:ea typeface="Kantumruy Pro"/>
              <a:cs typeface="Kantumruy Pro"/>
              <a:sym typeface="Kantumruy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Kantumruy Pro"/>
              <a:ea typeface="Kantumruy Pro"/>
              <a:cs typeface="Kantumruy Pro"/>
              <a:sym typeface="Kantumruy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it-IT" sz="1200" u="none" cap="none" strike="noStrike">
                <a:solidFill>
                  <a:srgbClr val="000000"/>
                </a:solidFill>
                <a:latin typeface="Kantumruy Pro"/>
                <a:ea typeface="Kantumruy Pro"/>
                <a:cs typeface="Kantumruy Pro"/>
                <a:sym typeface="Kantumruy Pro"/>
              </a:rPr>
              <a:t>Analizzando più approfonditamente abbiamo notato che le relazioni tra view e model erano dovute alle classi enumerabili. Una soluzione efficace potrebbe essere quella di raggruppare tutte le classi enum in un pacchetto apposito.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Kantumruy Pro"/>
              <a:ea typeface="Kantumruy Pro"/>
              <a:cs typeface="Kantumruy Pro"/>
              <a:sym typeface="Kantumruy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36"/>
          <p:cNvSpPr/>
          <p:nvPr/>
        </p:nvSpPr>
        <p:spPr>
          <a:xfrm rot="308638">
            <a:off x="1885970" y="3605770"/>
            <a:ext cx="2091135" cy="1130035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36"/>
          <p:cNvSpPr/>
          <p:nvPr/>
        </p:nvSpPr>
        <p:spPr>
          <a:xfrm rot="-1208461">
            <a:off x="963842" y="1487973"/>
            <a:ext cx="1561489" cy="1106533"/>
          </a:xfrm>
          <a:prstGeom prst="ellipse">
            <a:avLst/>
          </a:prstGeom>
          <a:solidFill>
            <a:srgbClr val="FCE3E5">
              <a:alpha val="0"/>
            </a:srgbClr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/>
              <a:t>Implementazione</a:t>
            </a:r>
            <a:endParaRPr/>
          </a:p>
        </p:txBody>
      </p:sp>
      <p:sp>
        <p:nvSpPr>
          <p:cNvPr id="1107" name="Google Shape;1107;p37"/>
          <p:cNvSpPr txBox="1"/>
          <p:nvPr>
            <p:ph idx="1" type="subTitle"/>
          </p:nvPr>
        </p:nvSpPr>
        <p:spPr>
          <a:xfrm>
            <a:off x="720000" y="1014370"/>
            <a:ext cx="3600540" cy="384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Le funzionalità aggiunte nell’applicazione sono:</a:t>
            </a:r>
            <a:endParaRPr/>
          </a:p>
        </p:txBody>
      </p:sp>
      <p:pic>
        <p:nvPicPr>
          <p:cNvPr id="1108" name="Google Shape;1108;p37"/>
          <p:cNvPicPr preferRelativeResize="0"/>
          <p:nvPr/>
        </p:nvPicPr>
        <p:blipFill rotWithShape="1">
          <a:blip r:embed="rId3">
            <a:alphaModFix/>
          </a:blip>
          <a:srcRect b="-1" l="0" r="1913" t="552"/>
          <a:stretch/>
        </p:blipFill>
        <p:spPr>
          <a:xfrm>
            <a:off x="3617906" y="1857874"/>
            <a:ext cx="1356138" cy="1886902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16200000" scaled="0"/>
          </a:gradFill>
          <a:ln cap="flat" cmpd="sng" w="9525">
            <a:solidFill>
              <a:srgbClr val="F9F9F9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pic>
      <p:sp>
        <p:nvSpPr>
          <p:cNvPr id="1109" name="Google Shape;1109;p37"/>
          <p:cNvSpPr txBox="1"/>
          <p:nvPr/>
        </p:nvSpPr>
        <p:spPr>
          <a:xfrm>
            <a:off x="3512819" y="3705291"/>
            <a:ext cx="1527041" cy="384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ntumruy Pro"/>
              <a:buNone/>
            </a:pPr>
            <a:r>
              <a:rPr b="1" i="0" lang="it-IT" sz="1200" u="none" cap="none" strike="noStrike">
                <a:solidFill>
                  <a:srgbClr val="1F2F56"/>
                </a:solidFill>
                <a:latin typeface="Kantumruy Pro"/>
                <a:ea typeface="Kantumruy Pro"/>
                <a:cs typeface="Kantumruy Pro"/>
                <a:sym typeface="Kantumruy Pro"/>
              </a:rPr>
              <a:t>Login utente</a:t>
            </a:r>
            <a:endParaRPr/>
          </a:p>
        </p:txBody>
      </p:sp>
      <p:pic>
        <p:nvPicPr>
          <p:cNvPr id="1110" name="Google Shape;1110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2718" y="1767412"/>
            <a:ext cx="2621282" cy="1977364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16200000" scaled="0"/>
          </a:gradFill>
          <a:ln cap="flat" cmpd="sng" w="9525">
            <a:solidFill>
              <a:srgbClr val="F9F9F9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pic>
      <p:sp>
        <p:nvSpPr>
          <p:cNvPr id="1111" name="Google Shape;1111;p37"/>
          <p:cNvSpPr txBox="1"/>
          <p:nvPr/>
        </p:nvSpPr>
        <p:spPr>
          <a:xfrm>
            <a:off x="5923878" y="3744776"/>
            <a:ext cx="2378961" cy="69416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ntumruy Pro"/>
              <a:buNone/>
            </a:pPr>
            <a:r>
              <a:rPr b="1" i="0" lang="it-IT" sz="1200" u="none" cap="none" strike="noStrike">
                <a:solidFill>
                  <a:srgbClr val="1F2F56"/>
                </a:solidFill>
                <a:latin typeface="Kantumruy Pro"/>
                <a:ea typeface="Kantumruy Pro"/>
                <a:cs typeface="Kantumruy Pro"/>
                <a:sym typeface="Kantumruy Pro"/>
              </a:rPr>
              <a:t>Funzione di cassa:</a:t>
            </a:r>
            <a:endParaRPr/>
          </a:p>
          <a:p>
            <a:pPr indent="-171450" lvl="0" marL="1714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b="0" i="0" lang="it-IT" sz="1200" u="none" cap="none" strike="noStrike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rPr>
              <a:t>creazione del carrello</a:t>
            </a:r>
            <a:endParaRPr/>
          </a:p>
          <a:p>
            <a:pPr indent="-171450" lvl="0" marL="1714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b="0" i="0" lang="it-IT" sz="1200" u="none" cap="none" strike="noStrike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rPr>
              <a:t>emanazione degli scontrini</a:t>
            </a:r>
            <a:endParaRPr/>
          </a:p>
        </p:txBody>
      </p:sp>
      <p:pic>
        <p:nvPicPr>
          <p:cNvPr id="1112" name="Google Shape;111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40708" y="2376379"/>
            <a:ext cx="2382636" cy="759430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16200000" scaled="0"/>
          </a:gradFill>
          <a:ln cap="flat" cmpd="sng" w="9525">
            <a:solidFill>
              <a:srgbClr val="F9F9F9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pic>
      <p:sp>
        <p:nvSpPr>
          <p:cNvPr id="1113" name="Google Shape;1113;p37"/>
          <p:cNvSpPr txBox="1"/>
          <p:nvPr/>
        </p:nvSpPr>
        <p:spPr>
          <a:xfrm>
            <a:off x="540708" y="3135809"/>
            <a:ext cx="2382636" cy="384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ntumruy Pro"/>
              <a:buNone/>
            </a:pPr>
            <a:r>
              <a:rPr b="1" i="0" lang="it-IT" sz="1200" u="none" cap="none" strike="noStrike">
                <a:solidFill>
                  <a:srgbClr val="1F2F56"/>
                </a:solidFill>
                <a:latin typeface="Kantumruy Pro"/>
                <a:ea typeface="Kantumruy Pro"/>
                <a:cs typeface="Kantumruy Pro"/>
                <a:sym typeface="Kantumruy Pro"/>
              </a:rPr>
              <a:t>Schermata di selezione iniziale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/>
              <a:t>Implementazione (2)</a:t>
            </a:r>
            <a:endParaRPr/>
          </a:p>
        </p:txBody>
      </p:sp>
      <p:sp>
        <p:nvSpPr>
          <p:cNvPr id="1119" name="Google Shape;1119;p38"/>
          <p:cNvSpPr txBox="1"/>
          <p:nvPr>
            <p:ph idx="1" type="subTitle"/>
          </p:nvPr>
        </p:nvSpPr>
        <p:spPr>
          <a:xfrm>
            <a:off x="720000" y="1014370"/>
            <a:ext cx="3600540" cy="384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/>
              <a:t>Le funzionalità aggiunte nell’applicazione sono:</a:t>
            </a:r>
            <a:endParaRPr/>
          </a:p>
        </p:txBody>
      </p:sp>
      <p:pic>
        <p:nvPicPr>
          <p:cNvPr id="1120" name="Google Shape;1120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8778" y="1885171"/>
            <a:ext cx="2317322" cy="1746284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16200000" scaled="0"/>
          </a:gradFill>
          <a:ln cap="flat" cmpd="sng" w="9525">
            <a:solidFill>
              <a:srgbClr val="F9F9F9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pic>
      <p:pic>
        <p:nvPicPr>
          <p:cNvPr id="1121" name="Google Shape;1121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89467" y="1885171"/>
            <a:ext cx="2317321" cy="174094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16200000" scaled="0"/>
          </a:gradFill>
          <a:ln cap="flat" cmpd="sng" w="9525">
            <a:solidFill>
              <a:srgbClr val="F9F9F9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pic>
      <p:pic>
        <p:nvPicPr>
          <p:cNvPr id="1122" name="Google Shape;1122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64211" y="1885171"/>
            <a:ext cx="2311011" cy="1740946"/>
          </a:xfrm>
          <a:prstGeom prst="rect">
            <a:avLst/>
          </a:prstGeom>
          <a:gradFill>
            <a:gsLst>
              <a:gs pos="0">
                <a:schemeClr val="accent4"/>
              </a:gs>
              <a:gs pos="100000">
                <a:schemeClr val="accent4"/>
              </a:gs>
            </a:gsLst>
            <a:lin ang="16200000" scaled="0"/>
          </a:gradFill>
          <a:ln cap="flat" cmpd="sng" w="9525">
            <a:solidFill>
              <a:srgbClr val="F9F9F9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</p:pic>
      <p:sp>
        <p:nvSpPr>
          <p:cNvPr id="1123" name="Google Shape;1123;p38"/>
          <p:cNvSpPr txBox="1"/>
          <p:nvPr/>
        </p:nvSpPr>
        <p:spPr>
          <a:xfrm>
            <a:off x="720000" y="3626117"/>
            <a:ext cx="2434468" cy="384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ntumruy Pro"/>
              <a:buNone/>
            </a:pPr>
            <a:r>
              <a:rPr b="1" i="0" lang="it-IT" sz="1200" u="none" cap="none" strike="noStrike">
                <a:solidFill>
                  <a:srgbClr val="1F2F56"/>
                </a:solidFill>
                <a:latin typeface="Kantumruy Pro"/>
                <a:ea typeface="Kantumruy Pro"/>
                <a:cs typeface="Kantumruy Pro"/>
                <a:sym typeface="Kantumruy Pro"/>
              </a:rPr>
              <a:t>Operazioni sull’inventario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ntumruy Pro"/>
              <a:buNone/>
            </a:pPr>
            <a:r>
              <a:rPr b="0" i="0" lang="it-IT" sz="1200" u="none" cap="none" strike="noStrike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rPr>
              <a:t>Aggiunta, rimozione e modifica</a:t>
            </a:r>
            <a:endParaRPr/>
          </a:p>
        </p:txBody>
      </p:sp>
      <p:sp>
        <p:nvSpPr>
          <p:cNvPr id="1124" name="Google Shape;1124;p38"/>
          <p:cNvSpPr txBox="1"/>
          <p:nvPr/>
        </p:nvSpPr>
        <p:spPr>
          <a:xfrm>
            <a:off x="3340690" y="3626116"/>
            <a:ext cx="2434468" cy="38435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ntumruy Pro"/>
              <a:buNone/>
            </a:pPr>
            <a:r>
              <a:rPr b="1" i="0" lang="it-IT" sz="1200" u="none" cap="none" strike="noStrike">
                <a:solidFill>
                  <a:srgbClr val="1F2F56"/>
                </a:solidFill>
                <a:latin typeface="Kantumruy Pro"/>
                <a:ea typeface="Kantumruy Pro"/>
                <a:cs typeface="Kantumruy Pro"/>
                <a:sym typeface="Kantumruy Pro"/>
              </a:rPr>
              <a:t>Operazioni sullo staff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ntumruy Pro"/>
              <a:buNone/>
            </a:pPr>
            <a:r>
              <a:rPr b="0" i="0" lang="it-IT" sz="1200" u="none" cap="none" strike="noStrike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rPr>
              <a:t>Aggiunta, rimozione e modifica</a:t>
            </a:r>
            <a:endParaRPr/>
          </a:p>
        </p:txBody>
      </p:sp>
      <p:sp>
        <p:nvSpPr>
          <p:cNvPr id="1125" name="Google Shape;1125;p38"/>
          <p:cNvSpPr txBox="1"/>
          <p:nvPr/>
        </p:nvSpPr>
        <p:spPr>
          <a:xfrm>
            <a:off x="5989534" y="3633714"/>
            <a:ext cx="2590701" cy="10001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ntumruy Pro"/>
              <a:buNone/>
            </a:pPr>
            <a:r>
              <a:rPr b="1" i="0" lang="it-IT" sz="1200" u="none" cap="none" strike="noStrike">
                <a:solidFill>
                  <a:srgbClr val="1F2F56"/>
                </a:solidFill>
                <a:latin typeface="Kantumruy Pro"/>
                <a:ea typeface="Kantumruy Pro"/>
                <a:cs typeface="Kantumruy Pro"/>
                <a:sym typeface="Kantumruy Pro"/>
              </a:rPr>
              <a:t>Sezione di accounting</a:t>
            </a:r>
            <a:endParaRPr/>
          </a:p>
          <a:p>
            <a:pPr indent="-171450" lvl="0" marL="1714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b="0" i="0" lang="it-IT" sz="1200" u="none" cap="none" strike="noStrike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rPr>
              <a:t>Visualizzazione degli scontrini </a:t>
            </a:r>
            <a:endParaRPr/>
          </a:p>
          <a:p>
            <a:pPr indent="-171450" lvl="0" marL="17145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</a:pPr>
            <a:r>
              <a:rPr b="0" i="0" lang="it-IT" sz="1200" u="none" cap="none" strike="noStrike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rPr>
              <a:t>Report sui guadagni giornalieri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21"/>
          <p:cNvSpPr txBox="1"/>
          <p:nvPr>
            <p:ph idx="1" type="body"/>
          </p:nvPr>
        </p:nvSpPr>
        <p:spPr>
          <a:xfrm>
            <a:off x="720000" y="1315574"/>
            <a:ext cx="7704000" cy="31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 sz="1400"/>
              <a:t>Realizzazione di un’applicazione desktop destinata a piccoli esercizi commerciali che consenta la semplificazione, l’ottimizzazione e la gestione delle attività quotidiane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 sz="1400"/>
              <a:t>Le principali funzionalità del sistema sono: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-IT" sz="1400"/>
              <a:t>Emissione scontrini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-IT" sz="1400"/>
              <a:t>Gestione magazzino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-IT" sz="1400"/>
              <a:t>Amministrazione personale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-IT" sz="1400"/>
              <a:t>Monitoraggio prestazioni economiche</a:t>
            </a:r>
            <a:endParaRPr sz="1400"/>
          </a:p>
        </p:txBody>
      </p:sp>
      <p:sp>
        <p:nvSpPr>
          <p:cNvPr id="970" name="Google Shape;970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/>
              <a:t>Obiettivo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/>
              <a:t>Implementazione (3)</a:t>
            </a:r>
            <a:endParaRPr/>
          </a:p>
        </p:txBody>
      </p:sp>
      <p:sp>
        <p:nvSpPr>
          <p:cNvPr id="1131" name="Google Shape;1131;p39"/>
          <p:cNvSpPr txBox="1"/>
          <p:nvPr>
            <p:ph idx="1" type="subTitle"/>
          </p:nvPr>
        </p:nvSpPr>
        <p:spPr>
          <a:xfrm>
            <a:off x="720000" y="1746973"/>
            <a:ext cx="6976200" cy="2951501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it-IT"/>
              <a:t>Incremento delle funzionalità di reportistica, magari generando report con dettagli sulle vendite, profitti e articoli più venduti.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it-IT"/>
              <a:t>Sistema di notificazione sul livello delle scorte, in modo da evitare che un articolo rimanga scoperto. Magari ponendo particolare attenzione ai prodotti più acquistati.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it-IT"/>
              <a:t>Aggiunta delle varie tassazioni per categoria di prodotto.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it-IT"/>
              <a:t>Gestione degli sconti.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it-IT"/>
              <a:t>Aggiungere l'opzione per esportare i dati (ad esempio, inventario o storico delle transazioni) in formati standard come CSV o Excel.</a:t>
            </a:r>
            <a:endParaRPr/>
          </a:p>
          <a:p>
            <a:pPr indent="-952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None/>
            </a:pPr>
            <a:r>
              <a:t/>
            </a:r>
            <a:endParaRPr/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•"/>
            </a:pPr>
            <a:r>
              <a:rPr lang="it-IT"/>
              <a:t>Aggiunta delle date di scadenza per alcuni lotti di prodotti, in modo da renderne più comoda la consultazione.</a:t>
            </a:r>
            <a:endParaRPr/>
          </a:p>
        </p:txBody>
      </p:sp>
      <p:sp>
        <p:nvSpPr>
          <p:cNvPr id="1132" name="Google Shape;1132;p39"/>
          <p:cNvSpPr txBox="1"/>
          <p:nvPr>
            <p:ph idx="7" type="subTitle"/>
          </p:nvPr>
        </p:nvSpPr>
        <p:spPr>
          <a:xfrm>
            <a:off x="720000" y="1368384"/>
            <a:ext cx="3964745" cy="36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it-IT"/>
              <a:t>Funzionalità non implementate: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40"/>
          <p:cNvSpPr txBox="1"/>
          <p:nvPr>
            <p:ph type="title"/>
          </p:nvPr>
        </p:nvSpPr>
        <p:spPr>
          <a:xfrm>
            <a:off x="2419039" y="419816"/>
            <a:ext cx="4305922" cy="577163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/>
              <a:t>Demo</a:t>
            </a:r>
            <a:endParaRPr/>
          </a:p>
        </p:txBody>
      </p:sp>
      <p:pic>
        <p:nvPicPr>
          <p:cNvPr id="1138" name="Google Shape;1138;p40"/>
          <p:cNvPicPr preferRelativeResize="0"/>
          <p:nvPr/>
        </p:nvPicPr>
        <p:blipFill rotWithShape="1">
          <a:blip r:embed="rId3">
            <a:alphaModFix/>
          </a:blip>
          <a:srcRect b="2600" l="14921" r="14621" t="2276"/>
          <a:stretch/>
        </p:blipFill>
        <p:spPr>
          <a:xfrm>
            <a:off x="2305050" y="1171575"/>
            <a:ext cx="4552949" cy="3457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/>
              <a:t>Modellazione</a:t>
            </a:r>
            <a:endParaRPr/>
          </a:p>
        </p:txBody>
      </p:sp>
      <p:sp>
        <p:nvSpPr>
          <p:cNvPr id="1144" name="Google Shape;1144;p41"/>
          <p:cNvSpPr/>
          <p:nvPr/>
        </p:nvSpPr>
        <p:spPr>
          <a:xfrm>
            <a:off x="720000" y="1247700"/>
            <a:ext cx="770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t-IT" sz="1400" u="none" cap="none" strike="noStrike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rPr>
              <a:t>Sono stati utilizzati i diagrammi UML per modellare diversi aspetti del sistema realizzato.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it-IT" sz="1400" u="none" cap="none" strike="noStrike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rPr>
              <a:t>Lo strumento utilizzato per la realizzazione di questi diagrammi è StarUML.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lt1"/>
              </a:solidFill>
              <a:latin typeface="Kantumruy Pro"/>
              <a:ea typeface="Kantumruy Pro"/>
              <a:cs typeface="Kantumruy Pro"/>
              <a:sym typeface="Kantumruy Pro"/>
            </a:endParaRPr>
          </a:p>
        </p:txBody>
      </p:sp>
      <p:sp>
        <p:nvSpPr>
          <p:cNvPr id="1145" name="Google Shape;1145;p41"/>
          <p:cNvSpPr/>
          <p:nvPr/>
        </p:nvSpPr>
        <p:spPr>
          <a:xfrm>
            <a:off x="1363921" y="3596245"/>
            <a:ext cx="1829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it-IT" sz="1500" u="none" cap="none" strike="noStrike">
                <a:solidFill>
                  <a:srgbClr val="1F2F56"/>
                </a:solidFill>
                <a:latin typeface="Kantumruy Pro"/>
                <a:ea typeface="Kantumruy Pro"/>
                <a:cs typeface="Kantumruy Pro"/>
                <a:sym typeface="Kantumruy Pro"/>
              </a:rPr>
              <a:t>Class Diagram</a:t>
            </a:r>
            <a:endParaRPr/>
          </a:p>
        </p:txBody>
      </p:sp>
      <p:sp>
        <p:nvSpPr>
          <p:cNvPr id="1146" name="Google Shape;1146;p41"/>
          <p:cNvSpPr/>
          <p:nvPr/>
        </p:nvSpPr>
        <p:spPr>
          <a:xfrm>
            <a:off x="1458912" y="1757845"/>
            <a:ext cx="1965927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it-IT" sz="1500" u="none" cap="none" strike="noStrike">
                <a:solidFill>
                  <a:srgbClr val="1F2F56"/>
                </a:solidFill>
                <a:latin typeface="Kantumruy Pro"/>
                <a:ea typeface="Kantumruy Pro"/>
                <a:cs typeface="Kantumruy Pro"/>
                <a:sym typeface="Kantumruy Pro"/>
              </a:rPr>
              <a:t>Use Case Diagram</a:t>
            </a:r>
            <a:endParaRPr/>
          </a:p>
        </p:txBody>
      </p:sp>
      <p:sp>
        <p:nvSpPr>
          <p:cNvPr id="1147" name="Google Shape;1147;p41"/>
          <p:cNvSpPr/>
          <p:nvPr/>
        </p:nvSpPr>
        <p:spPr>
          <a:xfrm>
            <a:off x="1473846" y="2129665"/>
            <a:ext cx="1829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it-IT" sz="1500" u="none" cap="none" strike="noStrike">
                <a:solidFill>
                  <a:srgbClr val="1F2F56"/>
                </a:solidFill>
                <a:latin typeface="Kantumruy Pro"/>
                <a:ea typeface="Kantumruy Pro"/>
                <a:cs typeface="Kantumruy Pro"/>
                <a:sym typeface="Kantumruy Pro"/>
              </a:rPr>
              <a:t>Activity Diagram</a:t>
            </a:r>
            <a:endParaRPr/>
          </a:p>
        </p:txBody>
      </p:sp>
      <p:sp>
        <p:nvSpPr>
          <p:cNvPr id="1148" name="Google Shape;1148;p41"/>
          <p:cNvSpPr/>
          <p:nvPr/>
        </p:nvSpPr>
        <p:spPr>
          <a:xfrm>
            <a:off x="1527177" y="2513825"/>
            <a:ext cx="2122827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it-IT" sz="1500" u="none" cap="none" strike="noStrike">
                <a:solidFill>
                  <a:srgbClr val="1F2F56"/>
                </a:solidFill>
                <a:latin typeface="Kantumruy Pro"/>
                <a:ea typeface="Kantumruy Pro"/>
                <a:cs typeface="Kantumruy Pro"/>
                <a:sym typeface="Kantumruy Pro"/>
              </a:rPr>
              <a:t>State Chart Diagram</a:t>
            </a:r>
            <a:endParaRPr/>
          </a:p>
        </p:txBody>
      </p:sp>
      <p:sp>
        <p:nvSpPr>
          <p:cNvPr id="1149" name="Google Shape;1149;p41"/>
          <p:cNvSpPr/>
          <p:nvPr/>
        </p:nvSpPr>
        <p:spPr>
          <a:xfrm>
            <a:off x="1473846" y="2885626"/>
            <a:ext cx="2045987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it-IT" sz="1500" u="none" cap="none" strike="noStrike">
                <a:solidFill>
                  <a:srgbClr val="1F2F56"/>
                </a:solidFill>
                <a:latin typeface="Kantumruy Pro"/>
                <a:ea typeface="Kantumruy Pro"/>
                <a:cs typeface="Kantumruy Pro"/>
                <a:sym typeface="Kantumruy Pro"/>
              </a:rPr>
              <a:t>Sequence Diagram</a:t>
            </a:r>
            <a:endParaRPr/>
          </a:p>
        </p:txBody>
      </p:sp>
      <p:pic>
        <p:nvPicPr>
          <p:cNvPr id="1150" name="Google Shape;1150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40756" y="2513825"/>
            <a:ext cx="1082420" cy="1082420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41"/>
          <p:cNvSpPr/>
          <p:nvPr/>
        </p:nvSpPr>
        <p:spPr>
          <a:xfrm>
            <a:off x="5763916" y="2404830"/>
            <a:ext cx="1246776" cy="130041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273E6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1F2F56"/>
              </a:solidFill>
              <a:latin typeface="Kantumruy Pro"/>
              <a:ea typeface="Kantumruy Pro"/>
              <a:cs typeface="Kantumruy Pro"/>
              <a:sym typeface="Kantumruy Pro"/>
            </a:endParaRPr>
          </a:p>
        </p:txBody>
      </p:sp>
      <p:sp>
        <p:nvSpPr>
          <p:cNvPr id="1152" name="Google Shape;1152;p41"/>
          <p:cNvSpPr/>
          <p:nvPr/>
        </p:nvSpPr>
        <p:spPr>
          <a:xfrm>
            <a:off x="1527177" y="3255686"/>
            <a:ext cx="18294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it-IT" sz="1500" u="none" cap="none" strike="noStrike">
                <a:solidFill>
                  <a:srgbClr val="1F2F56"/>
                </a:solidFill>
                <a:latin typeface="Kantumruy Pro"/>
                <a:ea typeface="Kantumruy Pro"/>
                <a:cs typeface="Kantumruy Pro"/>
                <a:sym typeface="Kantumruy Pro"/>
              </a:rPr>
              <a:t>Package Diagram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7" name="Google Shape;1157;p42"/>
          <p:cNvPicPr preferRelativeResize="0"/>
          <p:nvPr/>
        </p:nvPicPr>
        <p:blipFill rotWithShape="1">
          <a:blip r:embed="rId3">
            <a:alphaModFix/>
          </a:blip>
          <a:srcRect b="6207" l="4279" r="3181" t="8674"/>
          <a:stretch/>
        </p:blipFill>
        <p:spPr>
          <a:xfrm>
            <a:off x="619360" y="0"/>
            <a:ext cx="79052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2" name="Google Shape;1162;p43"/>
          <p:cNvPicPr preferRelativeResize="0"/>
          <p:nvPr/>
        </p:nvPicPr>
        <p:blipFill rotWithShape="1">
          <a:blip r:embed="rId3">
            <a:alphaModFix/>
          </a:blip>
          <a:srcRect b="3526" l="0" r="0" t="7348"/>
          <a:stretch/>
        </p:blipFill>
        <p:spPr>
          <a:xfrm>
            <a:off x="648597" y="0"/>
            <a:ext cx="815864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" name="Google Shape;1167;p44"/>
          <p:cNvPicPr preferRelativeResize="0"/>
          <p:nvPr/>
        </p:nvPicPr>
        <p:blipFill rotWithShape="1">
          <a:blip r:embed="rId3">
            <a:alphaModFix/>
          </a:blip>
          <a:srcRect b="8494" l="-11" r="11" t="8495"/>
          <a:stretch/>
        </p:blipFill>
        <p:spPr>
          <a:xfrm>
            <a:off x="189706" y="0"/>
            <a:ext cx="876458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2" name="Google Shape;1172;p45"/>
          <p:cNvPicPr preferRelativeResize="0"/>
          <p:nvPr/>
        </p:nvPicPr>
        <p:blipFill rotWithShape="1">
          <a:blip r:embed="rId3">
            <a:alphaModFix/>
          </a:blip>
          <a:srcRect b="3704" l="0" r="0" t="7407"/>
          <a:stretch/>
        </p:blipFill>
        <p:spPr>
          <a:xfrm>
            <a:off x="481799" y="0"/>
            <a:ext cx="818040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diagram of a software company&#10;&#10;Description automatically generated" id="1177" name="Google Shape;117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98845" y="0"/>
            <a:ext cx="694630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2" name="Google Shape;1182;p47"/>
          <p:cNvPicPr preferRelativeResize="0"/>
          <p:nvPr/>
        </p:nvPicPr>
        <p:blipFill rotWithShape="1">
          <a:blip r:embed="rId3">
            <a:alphaModFix/>
          </a:blip>
          <a:srcRect b="3466" l="0" r="0" t="5806"/>
          <a:stretch/>
        </p:blipFill>
        <p:spPr>
          <a:xfrm>
            <a:off x="564630" y="-1"/>
            <a:ext cx="801473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/>
              <a:t>Testing (1)</a:t>
            </a:r>
            <a:endParaRPr/>
          </a:p>
        </p:txBody>
      </p:sp>
      <p:pic>
        <p:nvPicPr>
          <p:cNvPr descr="A diagram of a process&#10;&#10;Description automatically generated" id="1188" name="Google Shape;118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3182" y="1233052"/>
            <a:ext cx="3297636" cy="3465423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p22"/>
          <p:cNvSpPr txBox="1"/>
          <p:nvPr>
            <p:ph type="title"/>
          </p:nvPr>
        </p:nvSpPr>
        <p:spPr>
          <a:xfrm>
            <a:off x="720000" y="45062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/>
              <a:t>Difficoltà incontrate</a:t>
            </a:r>
            <a:endParaRPr/>
          </a:p>
        </p:txBody>
      </p:sp>
      <p:sp>
        <p:nvSpPr>
          <p:cNvPr id="976" name="Google Shape;976;p22"/>
          <p:cNvSpPr txBox="1"/>
          <p:nvPr>
            <p:ph idx="1" type="subTitle"/>
          </p:nvPr>
        </p:nvSpPr>
        <p:spPr>
          <a:xfrm>
            <a:off x="720000" y="1548575"/>
            <a:ext cx="7774800" cy="250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-IT" sz="1400"/>
              <a:t>Familiarizzazione con tecnologie nuove come </a:t>
            </a:r>
            <a:r>
              <a:rPr b="1" lang="it-IT" sz="1400"/>
              <a:t>Java Swing</a:t>
            </a:r>
            <a:r>
              <a:rPr lang="it-IT" sz="1400"/>
              <a:t>, </a:t>
            </a:r>
            <a:r>
              <a:rPr b="1" lang="it-IT" sz="1400"/>
              <a:t>Hibernate ORM</a:t>
            </a:r>
            <a:r>
              <a:rPr lang="it-IT" sz="1400"/>
              <a:t> e </a:t>
            </a:r>
            <a:r>
              <a:rPr b="1" lang="it-IT" sz="1400"/>
              <a:t>GitHub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-IT" sz="1400"/>
              <a:t>Implementazione dei principi teorici del </a:t>
            </a:r>
            <a:r>
              <a:rPr b="1" lang="it-IT" sz="1400"/>
              <a:t>pattern MVC</a:t>
            </a:r>
            <a:r>
              <a:rPr lang="it-IT" sz="1400"/>
              <a:t> al fine garantire una corretta separazione delle responsabilità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it-IT" sz="1400"/>
              <a:t>Bisogno di comprendere meglio le necessità dei partecipanti per ottimizzare l'allocazione delle competenze e superare difficoltà legate all'organizzazione</a:t>
            </a:r>
            <a:endParaRPr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/>
              <a:t>Testing (2)</a:t>
            </a:r>
            <a:endParaRPr/>
          </a:p>
        </p:txBody>
      </p:sp>
      <p:pic>
        <p:nvPicPr>
          <p:cNvPr descr="A screenshot of a computer program&#10;&#10;Description automatically generated" id="1194" name="Google Shape;1194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1541" y="1225140"/>
            <a:ext cx="7440918" cy="324526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p50"/>
          <p:cNvSpPr txBox="1"/>
          <p:nvPr>
            <p:ph type="title"/>
          </p:nvPr>
        </p:nvSpPr>
        <p:spPr>
          <a:xfrm>
            <a:off x="1525500" y="2073600"/>
            <a:ext cx="6093000" cy="99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it-IT"/>
              <a:t>Fine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p23"/>
          <p:cNvSpPr txBox="1"/>
          <p:nvPr>
            <p:ph type="title"/>
          </p:nvPr>
        </p:nvSpPr>
        <p:spPr>
          <a:xfrm>
            <a:off x="430306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/>
              <a:t>Paradigmi di programmazione e modellazione</a:t>
            </a:r>
            <a:endParaRPr/>
          </a:p>
        </p:txBody>
      </p:sp>
      <p:sp>
        <p:nvSpPr>
          <p:cNvPr id="982" name="Google Shape;982;p23"/>
          <p:cNvSpPr txBox="1"/>
          <p:nvPr>
            <p:ph idx="1" type="subTitle"/>
          </p:nvPr>
        </p:nvSpPr>
        <p:spPr>
          <a:xfrm>
            <a:off x="5145200" y="2514625"/>
            <a:ext cx="3273300" cy="19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 sz="1400"/>
              <a:t>Ambiente di sviluppo integrato: </a:t>
            </a:r>
            <a:r>
              <a:rPr b="1" lang="it-IT" sz="1400"/>
              <a:t>Eclipse IDE 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 sz="1400"/>
              <a:t>In combinazione con </a:t>
            </a:r>
            <a:r>
              <a:rPr b="1" lang="it-IT" sz="1400"/>
              <a:t>GitHub Desktop</a:t>
            </a:r>
            <a:r>
              <a:rPr lang="it-IT" sz="1400"/>
              <a:t> ha facilitato lo sviluppo del progetto e dinamiche di collaborazione del gruppo.</a:t>
            </a:r>
            <a:endParaRPr/>
          </a:p>
        </p:txBody>
      </p:sp>
      <p:sp>
        <p:nvSpPr>
          <p:cNvPr id="983" name="Google Shape;983;p23"/>
          <p:cNvSpPr txBox="1"/>
          <p:nvPr>
            <p:ph idx="2" type="subTitle"/>
          </p:nvPr>
        </p:nvSpPr>
        <p:spPr>
          <a:xfrm>
            <a:off x="882975" y="2394100"/>
            <a:ext cx="3273300" cy="20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 sz="1400"/>
              <a:t>Linguaggio di programmazione: </a:t>
            </a:r>
            <a:r>
              <a:rPr b="1" lang="it-IT" sz="1400"/>
              <a:t>Java</a:t>
            </a:r>
            <a:endParaRPr b="1"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it-IT" sz="1400"/>
              <a:t>Ha permesso di sfruttare il paradigma della OOP e di integrare in modo efficace il linguaggio di modellazione scelto: </a:t>
            </a:r>
            <a:r>
              <a:rPr b="1" lang="it-IT" sz="1400"/>
              <a:t>UML</a:t>
            </a:r>
            <a:r>
              <a:rPr lang="it-IT" sz="1400"/>
              <a:t>, garantendo una coerenza tra progettazione e implementazione.</a:t>
            </a:r>
            <a:endParaRPr sz="1400"/>
          </a:p>
        </p:txBody>
      </p:sp>
      <p:grpSp>
        <p:nvGrpSpPr>
          <p:cNvPr id="984" name="Google Shape;984;p23"/>
          <p:cNvGrpSpPr/>
          <p:nvPr/>
        </p:nvGrpSpPr>
        <p:grpSpPr>
          <a:xfrm>
            <a:off x="2866514" y="1544350"/>
            <a:ext cx="731400" cy="731400"/>
            <a:chOff x="3060214" y="1426051"/>
            <a:chExt cx="731400" cy="731400"/>
          </a:xfrm>
        </p:grpSpPr>
        <p:sp>
          <p:nvSpPr>
            <p:cNvPr id="985" name="Google Shape;985;p23"/>
            <p:cNvSpPr/>
            <p:nvPr/>
          </p:nvSpPr>
          <p:spPr>
            <a:xfrm>
              <a:off x="3060214" y="1426050"/>
              <a:ext cx="731400" cy="731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273E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F2F56"/>
                </a:solidFill>
                <a:latin typeface="Kantumruy Pro"/>
                <a:ea typeface="Kantumruy Pro"/>
                <a:cs typeface="Kantumruy Pro"/>
                <a:sym typeface="Kantumruy Pro"/>
              </a:endParaRPr>
            </a:p>
          </p:txBody>
        </p:sp>
        <p:pic>
          <p:nvPicPr>
            <p:cNvPr id="986" name="Google Shape;986;p23"/>
            <p:cNvPicPr preferRelativeResize="0"/>
            <p:nvPr/>
          </p:nvPicPr>
          <p:blipFill rotWithShape="1">
            <a:blip r:embed="rId3">
              <a:alphaModFix/>
            </a:blip>
            <a:srcRect b="4995" l="44342" r="0" t="3336"/>
            <a:stretch/>
          </p:blipFill>
          <p:spPr>
            <a:xfrm>
              <a:off x="3172675" y="1488320"/>
              <a:ext cx="506500" cy="60685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7" name="Google Shape;987;p23"/>
          <p:cNvGrpSpPr/>
          <p:nvPr/>
        </p:nvGrpSpPr>
        <p:grpSpPr>
          <a:xfrm>
            <a:off x="5713738" y="1544353"/>
            <a:ext cx="731400" cy="731400"/>
            <a:chOff x="5501200" y="1426040"/>
            <a:chExt cx="731400" cy="731400"/>
          </a:xfrm>
        </p:grpSpPr>
        <p:sp>
          <p:nvSpPr>
            <p:cNvPr id="988" name="Google Shape;988;p23"/>
            <p:cNvSpPr/>
            <p:nvPr/>
          </p:nvSpPr>
          <p:spPr>
            <a:xfrm>
              <a:off x="5501200" y="1426040"/>
              <a:ext cx="731400" cy="731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273E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F2F56"/>
                </a:solidFill>
                <a:latin typeface="Kantumruy Pro"/>
                <a:ea typeface="Kantumruy Pro"/>
                <a:cs typeface="Kantumruy Pro"/>
                <a:sym typeface="Kantumruy Pro"/>
              </a:endParaRPr>
            </a:p>
          </p:txBody>
        </p:sp>
        <p:pic>
          <p:nvPicPr>
            <p:cNvPr descr="Immagine che contiene Elementi grafici, schermata, Carattere, grafica&#10;&#10;Descrizione generata automaticamente" id="989" name="Google Shape;989;p23"/>
            <p:cNvPicPr preferRelativeResize="0"/>
            <p:nvPr/>
          </p:nvPicPr>
          <p:blipFill rotWithShape="1">
            <a:blip r:embed="rId4">
              <a:alphaModFix/>
            </a:blip>
            <a:srcRect b="24935" l="0" r="75875" t="28350"/>
            <a:stretch/>
          </p:blipFill>
          <p:spPr>
            <a:xfrm>
              <a:off x="5620538" y="1457425"/>
              <a:ext cx="492726" cy="5080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magine che contiene Elementi grafici, schermata, Carattere, grafica&#10;&#10;Descrizione generata automaticamente" id="990" name="Google Shape;990;p23"/>
            <p:cNvPicPr preferRelativeResize="0"/>
            <p:nvPr/>
          </p:nvPicPr>
          <p:blipFill rotWithShape="1">
            <a:blip r:embed="rId4">
              <a:alphaModFix/>
            </a:blip>
            <a:srcRect b="25823" l="27483" r="0" t="23283"/>
            <a:stretch/>
          </p:blipFill>
          <p:spPr>
            <a:xfrm>
              <a:off x="5651903" y="1965468"/>
              <a:ext cx="429994" cy="160694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1" name="Google Shape;991;p23"/>
          <p:cNvGrpSpPr/>
          <p:nvPr/>
        </p:nvGrpSpPr>
        <p:grpSpPr>
          <a:xfrm>
            <a:off x="7096817" y="1544353"/>
            <a:ext cx="731400" cy="731400"/>
            <a:chOff x="6476079" y="1422816"/>
            <a:chExt cx="731400" cy="731400"/>
          </a:xfrm>
        </p:grpSpPr>
        <p:sp>
          <p:nvSpPr>
            <p:cNvPr id="992" name="Google Shape;992;p23"/>
            <p:cNvSpPr/>
            <p:nvPr/>
          </p:nvSpPr>
          <p:spPr>
            <a:xfrm>
              <a:off x="6476079" y="1422815"/>
              <a:ext cx="731400" cy="731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273E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F2F56"/>
                </a:solidFill>
                <a:latin typeface="Kantumruy Pro"/>
                <a:ea typeface="Kantumruy Pro"/>
                <a:cs typeface="Kantumruy Pro"/>
                <a:sym typeface="Kantumruy Pro"/>
              </a:endParaRPr>
            </a:p>
          </p:txBody>
        </p:sp>
        <p:pic>
          <p:nvPicPr>
            <p:cNvPr id="993" name="Google Shape;993;p23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555425" y="1502162"/>
              <a:ext cx="5727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94" name="Google Shape;994;p23"/>
          <p:cNvGrpSpPr/>
          <p:nvPr/>
        </p:nvGrpSpPr>
        <p:grpSpPr>
          <a:xfrm>
            <a:off x="1441337" y="1502263"/>
            <a:ext cx="815600" cy="815576"/>
            <a:chOff x="1085650" y="1380713"/>
            <a:chExt cx="815600" cy="815576"/>
          </a:xfrm>
        </p:grpSpPr>
        <p:sp>
          <p:nvSpPr>
            <p:cNvPr id="995" name="Google Shape;995;p23"/>
            <p:cNvSpPr/>
            <p:nvPr/>
          </p:nvSpPr>
          <p:spPr>
            <a:xfrm>
              <a:off x="1127745" y="1422800"/>
              <a:ext cx="731400" cy="731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273E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F2F56"/>
                </a:solidFill>
                <a:latin typeface="Kantumruy Pro"/>
                <a:ea typeface="Kantumruy Pro"/>
                <a:cs typeface="Kantumruy Pro"/>
                <a:sym typeface="Kantumruy Pro"/>
              </a:endParaRPr>
            </a:p>
          </p:txBody>
        </p:sp>
        <p:pic>
          <p:nvPicPr>
            <p:cNvPr id="996" name="Google Shape;996;p2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085650" y="1380713"/>
              <a:ext cx="815600" cy="8155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24"/>
          <p:cNvSpPr txBox="1"/>
          <p:nvPr>
            <p:ph type="title"/>
          </p:nvPr>
        </p:nvSpPr>
        <p:spPr>
          <a:xfrm>
            <a:off x="720000" y="358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/>
              <a:t>Strumenti utilizzati</a:t>
            </a:r>
            <a:endParaRPr b="0"/>
          </a:p>
        </p:txBody>
      </p:sp>
      <p:grpSp>
        <p:nvGrpSpPr>
          <p:cNvPr id="1002" name="Google Shape;1002;p24"/>
          <p:cNvGrpSpPr/>
          <p:nvPr/>
        </p:nvGrpSpPr>
        <p:grpSpPr>
          <a:xfrm>
            <a:off x="2089342" y="3142513"/>
            <a:ext cx="731400" cy="731400"/>
            <a:chOff x="2331042" y="3127675"/>
            <a:chExt cx="731400" cy="731400"/>
          </a:xfrm>
        </p:grpSpPr>
        <p:sp>
          <p:nvSpPr>
            <p:cNvPr id="1003" name="Google Shape;1003;p24"/>
            <p:cNvSpPr/>
            <p:nvPr/>
          </p:nvSpPr>
          <p:spPr>
            <a:xfrm>
              <a:off x="2331042" y="3127675"/>
              <a:ext cx="731400" cy="731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273E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F2F56"/>
                </a:solidFill>
                <a:latin typeface="Kantumruy Pro"/>
                <a:ea typeface="Kantumruy Pro"/>
                <a:cs typeface="Kantumruy Pro"/>
                <a:sym typeface="Kantumruy Pro"/>
              </a:endParaRPr>
            </a:p>
          </p:txBody>
        </p:sp>
        <p:pic>
          <p:nvPicPr>
            <p:cNvPr id="1004" name="Google Shape;1004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374917" y="3411913"/>
              <a:ext cx="643648" cy="162923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5" name="Google Shape;1005;p24"/>
          <p:cNvGrpSpPr/>
          <p:nvPr/>
        </p:nvGrpSpPr>
        <p:grpSpPr>
          <a:xfrm>
            <a:off x="6386855" y="1278905"/>
            <a:ext cx="731400" cy="731400"/>
            <a:chOff x="6121717" y="1178655"/>
            <a:chExt cx="731400" cy="731400"/>
          </a:xfrm>
        </p:grpSpPr>
        <p:sp>
          <p:nvSpPr>
            <p:cNvPr id="1006" name="Google Shape;1006;p24"/>
            <p:cNvSpPr/>
            <p:nvPr/>
          </p:nvSpPr>
          <p:spPr>
            <a:xfrm>
              <a:off x="6121717" y="1178655"/>
              <a:ext cx="731400" cy="731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273E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F2F56"/>
                </a:solidFill>
                <a:latin typeface="Kantumruy Pro"/>
                <a:ea typeface="Kantumruy Pro"/>
                <a:cs typeface="Kantumruy Pro"/>
                <a:sym typeface="Kantumruy Pro"/>
              </a:endParaRPr>
            </a:p>
          </p:txBody>
        </p:sp>
        <p:pic>
          <p:nvPicPr>
            <p:cNvPr descr="Hibernate (ORM) - in 11 steps - Apps on Google Play" id="1007" name="Google Shape;1007;p2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6210050" y="1260425"/>
              <a:ext cx="572700" cy="572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08" name="Google Shape;1008;p24"/>
          <p:cNvGrpSpPr/>
          <p:nvPr/>
        </p:nvGrpSpPr>
        <p:grpSpPr>
          <a:xfrm>
            <a:off x="6386842" y="3203875"/>
            <a:ext cx="731400" cy="731400"/>
            <a:chOff x="6121717" y="3127675"/>
            <a:chExt cx="731400" cy="731400"/>
          </a:xfrm>
        </p:grpSpPr>
        <p:sp>
          <p:nvSpPr>
            <p:cNvPr id="1009" name="Google Shape;1009;p24"/>
            <p:cNvSpPr/>
            <p:nvPr/>
          </p:nvSpPr>
          <p:spPr>
            <a:xfrm>
              <a:off x="6121717" y="3127675"/>
              <a:ext cx="731400" cy="731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273E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F2F56"/>
                </a:solidFill>
                <a:latin typeface="Kantumruy Pro"/>
                <a:ea typeface="Kantumruy Pro"/>
                <a:cs typeface="Kantumruy Pro"/>
                <a:sym typeface="Kantumruy Pro"/>
              </a:endParaRPr>
            </a:p>
          </p:txBody>
        </p:sp>
        <p:pic>
          <p:nvPicPr>
            <p:cNvPr id="1010" name="Google Shape;1010;p2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6121725" y="3147850"/>
              <a:ext cx="674050" cy="674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1" name="Google Shape;1011;p24"/>
          <p:cNvGrpSpPr/>
          <p:nvPr/>
        </p:nvGrpSpPr>
        <p:grpSpPr>
          <a:xfrm>
            <a:off x="2089342" y="1278905"/>
            <a:ext cx="731400" cy="731400"/>
            <a:chOff x="1787342" y="1172430"/>
            <a:chExt cx="731400" cy="731400"/>
          </a:xfrm>
        </p:grpSpPr>
        <p:sp>
          <p:nvSpPr>
            <p:cNvPr id="1012" name="Google Shape;1012;p24"/>
            <p:cNvSpPr/>
            <p:nvPr/>
          </p:nvSpPr>
          <p:spPr>
            <a:xfrm>
              <a:off x="1787342" y="1172430"/>
              <a:ext cx="731400" cy="731400"/>
            </a:xfrm>
            <a:prstGeom prst="roundRect">
              <a:avLst>
                <a:gd fmla="val 16667" name="adj"/>
              </a:avLst>
            </a:prstGeom>
            <a:noFill/>
            <a:ln cap="flat" cmpd="sng" w="28575">
              <a:solidFill>
                <a:srgbClr val="273E6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1F2F56"/>
                </a:solidFill>
                <a:latin typeface="Kantumruy Pro"/>
                <a:ea typeface="Kantumruy Pro"/>
                <a:cs typeface="Kantumruy Pro"/>
                <a:sym typeface="Kantumruy Pro"/>
              </a:endParaRPr>
            </a:p>
          </p:txBody>
        </p:sp>
        <p:pic>
          <p:nvPicPr>
            <p:cNvPr id="1013" name="Google Shape;1013;p24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1866699" y="1254200"/>
              <a:ext cx="572701" cy="5727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14" name="Google Shape;1014;p24"/>
          <p:cNvSpPr txBox="1"/>
          <p:nvPr/>
        </p:nvSpPr>
        <p:spPr>
          <a:xfrm>
            <a:off x="383400" y="2075550"/>
            <a:ext cx="414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it-IT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rPr>
              <a:t>H2 Database</a:t>
            </a:r>
            <a:endParaRPr b="1">
              <a:solidFill>
                <a:schemeClr val="lt1"/>
              </a:solidFill>
              <a:latin typeface="Kantumruy Pro"/>
              <a:ea typeface="Kantumruy Pro"/>
              <a:cs typeface="Kantumruy Pro"/>
              <a:sym typeface="Kantumruy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t-IT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rPr>
              <a:t>Database embedded per l’archiviazione dei dati in locale leggero e facile da integrare</a:t>
            </a:r>
            <a:endParaRPr/>
          </a:p>
        </p:txBody>
      </p:sp>
      <p:sp>
        <p:nvSpPr>
          <p:cNvPr id="1015" name="Google Shape;1015;p24"/>
          <p:cNvSpPr txBox="1"/>
          <p:nvPr/>
        </p:nvSpPr>
        <p:spPr>
          <a:xfrm>
            <a:off x="4617300" y="2075550"/>
            <a:ext cx="42705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it-IT">
                <a:latin typeface="Kantumruy Pro"/>
                <a:ea typeface="Kantumruy Pro"/>
                <a:cs typeface="Kantumruy Pro"/>
                <a:sym typeface="Kantumruy Pro"/>
              </a:rPr>
              <a:t>Hibernate ORM</a:t>
            </a:r>
            <a:endParaRPr b="1">
              <a:latin typeface="Kantumruy Pro"/>
              <a:ea typeface="Kantumruy Pro"/>
              <a:cs typeface="Kantumruy Pro"/>
              <a:sym typeface="Kantumruy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t-IT">
                <a:latin typeface="Kantumruy Pro"/>
                <a:ea typeface="Kantumruy Pro"/>
                <a:cs typeface="Kantumruy Pro"/>
                <a:sym typeface="Kantumruy Pro"/>
              </a:rPr>
              <a:t>Framework per la gestione della persistenza dei dati, che mappa gli oggetti Java al database H2</a:t>
            </a:r>
            <a:endParaRPr b="1" sz="1500">
              <a:solidFill>
                <a:schemeClr val="lt1"/>
              </a:solidFill>
              <a:latin typeface="Kantumruy Pro"/>
              <a:ea typeface="Kantumruy Pro"/>
              <a:cs typeface="Kantumruy Pro"/>
              <a:sym typeface="Kantumruy Pro"/>
            </a:endParaRPr>
          </a:p>
        </p:txBody>
      </p:sp>
      <p:sp>
        <p:nvSpPr>
          <p:cNvPr id="1016" name="Google Shape;1016;p24"/>
          <p:cNvSpPr txBox="1"/>
          <p:nvPr/>
        </p:nvSpPr>
        <p:spPr>
          <a:xfrm>
            <a:off x="383400" y="3935275"/>
            <a:ext cx="414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it-IT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rPr>
              <a:t>Maven</a:t>
            </a:r>
            <a:endParaRPr b="1">
              <a:solidFill>
                <a:schemeClr val="lt1"/>
              </a:solidFill>
              <a:latin typeface="Kantumruy Pro"/>
              <a:ea typeface="Kantumruy Pro"/>
              <a:cs typeface="Kantumruy Pro"/>
              <a:sym typeface="Kantumruy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it-IT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rPr>
              <a:t>Strumento per la gestione delle dipendenze e la configurazione del progetto</a:t>
            </a:r>
            <a:endParaRPr/>
          </a:p>
        </p:txBody>
      </p:sp>
      <p:sp>
        <p:nvSpPr>
          <p:cNvPr id="1017" name="Google Shape;1017;p24"/>
          <p:cNvSpPr txBox="1"/>
          <p:nvPr/>
        </p:nvSpPr>
        <p:spPr>
          <a:xfrm>
            <a:off x="4680900" y="3935275"/>
            <a:ext cx="4143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1" lang="it-IT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rPr>
              <a:t>Dbeaver</a:t>
            </a:r>
            <a:endParaRPr b="1">
              <a:solidFill>
                <a:schemeClr val="lt1"/>
              </a:solidFill>
              <a:latin typeface="Kantumruy Pro"/>
              <a:ea typeface="Kantumruy Pro"/>
              <a:cs typeface="Kantumruy Pro"/>
              <a:sym typeface="Kantumruy Pr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it-IT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rPr>
              <a:t>Interfaccia grafica utilizzata in locale per esplorare e verificare il database H2</a:t>
            </a:r>
            <a:endParaRPr>
              <a:solidFill>
                <a:schemeClr val="lt1"/>
              </a:solidFill>
              <a:latin typeface="Kantumruy Pro"/>
              <a:ea typeface="Kantumruy Pro"/>
              <a:cs typeface="Kantumruy Pro"/>
              <a:sym typeface="Kantumruy Pr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25"/>
          <p:cNvSpPr txBox="1"/>
          <p:nvPr>
            <p:ph type="title"/>
          </p:nvPr>
        </p:nvSpPr>
        <p:spPr>
          <a:xfrm>
            <a:off x="715100" y="445025"/>
            <a:ext cx="771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/>
              <a:t>Software configuration management​</a:t>
            </a:r>
            <a:endParaRPr/>
          </a:p>
        </p:txBody>
      </p:sp>
      <p:sp>
        <p:nvSpPr>
          <p:cNvPr id="1023" name="Google Shape;1023;p25"/>
          <p:cNvSpPr txBox="1"/>
          <p:nvPr/>
        </p:nvSpPr>
        <p:spPr>
          <a:xfrm>
            <a:off x="715100" y="1376575"/>
            <a:ext cx="7713900" cy="28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rPr>
              <a:t>Ampio utilizzo di </a:t>
            </a:r>
            <a:r>
              <a:rPr b="1" lang="it-IT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rPr>
              <a:t>GitHub</a:t>
            </a:r>
            <a:r>
              <a:rPr lang="it-IT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rPr>
              <a:t> come piattaforma principale per il versioning e la gestione collaborativa, che ha permesso al team di organizzare il lavoro, monitorare i progressi e mantenere un repository centralizzato e ben strutturato.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2000">
              <a:solidFill>
                <a:schemeClr val="lt1"/>
              </a:solidFill>
              <a:latin typeface="Kantumruy Pro"/>
              <a:ea typeface="Kantumruy Pro"/>
              <a:cs typeface="Kantumruy Pro"/>
              <a:sym typeface="Kantumruy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it-IT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rPr>
              <a:t>Organizzazione repository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it-IT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rPr>
              <a:t>Due cartelle principali: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Kantumruy Pro"/>
              <a:ea typeface="Kantumruy Pro"/>
              <a:cs typeface="Kantumruy Pro"/>
              <a:sym typeface="Kantumruy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Kantumruy Pro"/>
              <a:buChar char="●"/>
            </a:pPr>
            <a:r>
              <a:rPr lang="it-IT">
                <a:solidFill>
                  <a:srgbClr val="6AA84F"/>
                </a:solidFill>
                <a:latin typeface="Kantumruy Pro"/>
                <a:ea typeface="Kantumruy Pro"/>
                <a:cs typeface="Kantumruy Pro"/>
                <a:sym typeface="Kantumruy Pro"/>
              </a:rPr>
              <a:t>./code/</a:t>
            </a:r>
            <a:r>
              <a:rPr lang="it-IT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rPr>
              <a:t>: contiene il codice sorgente del progetto, aggiornato e pronto per essere eseguito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Kantumruy Pro"/>
              <a:ea typeface="Kantumruy Pro"/>
              <a:cs typeface="Kantumruy Pro"/>
              <a:sym typeface="Kantumruy Pr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Kantumruy Pro"/>
              <a:buChar char="●"/>
            </a:pPr>
            <a:r>
              <a:rPr lang="it-IT">
                <a:solidFill>
                  <a:srgbClr val="6AA84F"/>
                </a:solidFill>
                <a:latin typeface="Kantumruy Pro"/>
                <a:ea typeface="Kantumruy Pro"/>
                <a:cs typeface="Kantumruy Pro"/>
                <a:sym typeface="Kantumruy Pro"/>
              </a:rPr>
              <a:t>./docs/</a:t>
            </a:r>
            <a:r>
              <a:rPr lang="it-IT">
                <a:solidFill>
                  <a:schemeClr val="lt1"/>
                </a:solidFill>
                <a:latin typeface="Kantumruy Pro"/>
                <a:ea typeface="Kantumruy Pro"/>
                <a:cs typeface="Kantumruy Pro"/>
                <a:sym typeface="Kantumruy Pro"/>
              </a:rPr>
              <a:t>: include tutta la documentazione necessaria, come diagrammi UML, il piano di lavoro e altre risorse utili per il coordinamento del team</a:t>
            </a:r>
            <a:endParaRPr>
              <a:solidFill>
                <a:schemeClr val="lt1"/>
              </a:solidFill>
              <a:latin typeface="Kantumruy Pro"/>
              <a:ea typeface="Kantumruy Pro"/>
              <a:cs typeface="Kantumruy Pro"/>
              <a:sym typeface="Kantumruy Pr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26"/>
          <p:cNvSpPr txBox="1"/>
          <p:nvPr>
            <p:ph idx="1" type="body"/>
          </p:nvPr>
        </p:nvSpPr>
        <p:spPr>
          <a:xfrm>
            <a:off x="720000" y="1185025"/>
            <a:ext cx="7704000" cy="37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/>
              <a:t>Il team ha lavorato principalmente in presenza, ma ha utilizzato GitHub per mantenere una sincronizzazione continua e per garantire una gestione ordinata del codice.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/>
              <a:t>Per alcune funzionalità specifiche sono stati creati </a:t>
            </a:r>
            <a:r>
              <a:rPr b="1" lang="it-IT" sz="1400"/>
              <a:t>branch </a:t>
            </a:r>
            <a:r>
              <a:rPr lang="it-IT" sz="1400"/>
              <a:t>dedicati per lo sviluppo in parallelo. Ogni branch è poi stato unito al ramo principale (main) tramite </a:t>
            </a:r>
            <a:r>
              <a:rPr b="1" lang="it-IT" sz="1400"/>
              <a:t>pull request</a:t>
            </a:r>
            <a:r>
              <a:rPr lang="it-IT" sz="1400"/>
              <a:t>.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400"/>
              <a:t>Flusso di lavoro effettivo: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it-IT" sz="1400"/>
              <a:t>Collaborazione diretta in presenza</a:t>
            </a:r>
            <a:r>
              <a:rPr lang="it-IT" sz="1400"/>
              <a:t>: il gruppo ha programmato insieme, discutendo e implementando le modifiche in tempo reale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it-IT" sz="1400"/>
              <a:t>Branch dedicati per funzionalità specifiche</a:t>
            </a:r>
            <a:r>
              <a:rPr lang="it-IT" sz="1400"/>
              <a:t>: alcuni membri hanno lavorato su branch separati per nuove funzionalità o correzioni di bug</a:t>
            </a:r>
            <a:endParaRPr sz="14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</a:pPr>
            <a:r>
              <a:rPr b="1" lang="it-IT" sz="1400"/>
              <a:t>Pull request per revisioni</a:t>
            </a:r>
            <a:r>
              <a:rPr lang="it-IT" sz="1400"/>
              <a:t>: le modifiche principali sono state sottoposte a revisione tramite pull request, con discussioni e verifiche del team</a:t>
            </a:r>
            <a:endParaRPr sz="1400"/>
          </a:p>
        </p:txBody>
      </p:sp>
      <p:sp>
        <p:nvSpPr>
          <p:cNvPr id="1029" name="Google Shape;1029;p26"/>
          <p:cNvSpPr txBox="1"/>
          <p:nvPr>
            <p:ph type="title"/>
          </p:nvPr>
        </p:nvSpPr>
        <p:spPr>
          <a:xfrm>
            <a:off x="720000" y="4015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/>
              <a:t>Workflow collaborativo su GitHub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27"/>
          <p:cNvSpPr txBox="1"/>
          <p:nvPr>
            <p:ph idx="1" type="body"/>
          </p:nvPr>
        </p:nvSpPr>
        <p:spPr>
          <a:xfrm>
            <a:off x="717150" y="1085125"/>
            <a:ext cx="77559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 sz="1400"/>
              <a:t>Sono stati effettuati </a:t>
            </a:r>
            <a:r>
              <a:rPr b="1" lang="it-IT" sz="1400"/>
              <a:t>commit </a:t>
            </a:r>
            <a:r>
              <a:rPr lang="it-IT" sz="1400"/>
              <a:t>frequenti e regolari, garantendo una traccia chiara.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 sz="1400"/>
              <a:t>Il ramo principale (main) è stato mantenuto stabile, accettando solo modifiche verificate.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it-IT" sz="1400"/>
              <a:t>Inoltre è stata utilizzata la funzionalità degli </a:t>
            </a:r>
            <a:r>
              <a:rPr b="1" lang="it-IT" sz="1400"/>
              <a:t>issue</a:t>
            </a:r>
            <a:r>
              <a:rPr lang="it-IT" sz="1400"/>
              <a:t>, impiegati principalmente per segnalare bug individuati e per definire nuove funzionalità o aggiornamenti da implementare:</a:t>
            </a:r>
            <a:endParaRPr sz="1400"/>
          </a:p>
        </p:txBody>
      </p:sp>
      <p:sp>
        <p:nvSpPr>
          <p:cNvPr id="1035" name="Google Shape;1035;p27"/>
          <p:cNvSpPr txBox="1"/>
          <p:nvPr>
            <p:ph type="title"/>
          </p:nvPr>
        </p:nvSpPr>
        <p:spPr>
          <a:xfrm>
            <a:off x="533400" y="396000"/>
            <a:ext cx="7610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/>
              <a:t>Gestione delle versioni e issue</a:t>
            </a:r>
            <a:endParaRPr b="0"/>
          </a:p>
        </p:txBody>
      </p:sp>
      <p:pic>
        <p:nvPicPr>
          <p:cNvPr id="1036" name="Google Shape;103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7425" y="2344550"/>
            <a:ext cx="6102425" cy="236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p28"/>
          <p:cNvSpPr txBox="1"/>
          <p:nvPr>
            <p:ph type="title"/>
          </p:nvPr>
        </p:nvSpPr>
        <p:spPr>
          <a:xfrm>
            <a:off x="2354550" y="421302"/>
            <a:ext cx="4434900" cy="722795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it-IT"/>
              <a:t>Software Life Cycle​</a:t>
            </a:r>
            <a:endParaRPr/>
          </a:p>
        </p:txBody>
      </p:sp>
      <p:sp>
        <p:nvSpPr>
          <p:cNvPr id="1042" name="Google Shape;1042;p28"/>
          <p:cNvSpPr txBox="1"/>
          <p:nvPr>
            <p:ph idx="1" type="body"/>
          </p:nvPr>
        </p:nvSpPr>
        <p:spPr>
          <a:xfrm>
            <a:off x="471320" y="1423200"/>
            <a:ext cx="3465978" cy="22970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it-IT">
                <a:solidFill>
                  <a:schemeClr val="lt1"/>
                </a:solidFill>
              </a:rPr>
              <a:t>Adatto allo sviluppo di software guidato dai requisiti legati alla UI 🡪 </a:t>
            </a:r>
            <a:r>
              <a:rPr b="1" lang="it-IT">
                <a:solidFill>
                  <a:schemeClr val="lt1"/>
                </a:solidFill>
              </a:rPr>
              <a:t>Swing</a:t>
            </a:r>
            <a:endParaRPr>
              <a:solidFill>
                <a:schemeClr val="lt1"/>
              </a:solidFill>
            </a:endParaRPr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it-IT">
                <a:solidFill>
                  <a:schemeClr val="lt1"/>
                </a:solidFill>
              </a:rPr>
              <a:t>Enfasi sulla </a:t>
            </a:r>
            <a:r>
              <a:rPr lang="it-IT" u="sng">
                <a:solidFill>
                  <a:schemeClr val="lt1"/>
                </a:solidFill>
              </a:rPr>
              <a:t>prototipazione</a:t>
            </a:r>
            <a:r>
              <a:rPr lang="it-IT">
                <a:solidFill>
                  <a:schemeClr val="lt1"/>
                </a:solidFill>
              </a:rPr>
              <a:t>, che consente di ricevere feedback e suggerimenti dagli utenti finali con costanza 🡪 </a:t>
            </a:r>
            <a:r>
              <a:rPr b="1" lang="it-IT">
                <a:solidFill>
                  <a:schemeClr val="lt1"/>
                </a:solidFill>
              </a:rPr>
              <a:t>Qualità</a:t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-1714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it-IT">
                <a:solidFill>
                  <a:schemeClr val="lt1"/>
                </a:solidFill>
              </a:rPr>
              <a:t>Si focalizza precocemente sulle criticità, adattandosi ad esse grazie alle evidenze empiriche raccolte nella fase embrionale dello sviluppo 🡪 </a:t>
            </a:r>
            <a:r>
              <a:rPr b="1" lang="it-IT">
                <a:solidFill>
                  <a:schemeClr val="lt1"/>
                </a:solidFill>
              </a:rPr>
              <a:t>Mitigazione dei rischi</a:t>
            </a:r>
            <a:endParaRPr/>
          </a:p>
          <a:p>
            <a:pPr indent="-82550" lvl="0" marL="17145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Immagine che contiene schermata, cerchio, Blu elettrico, logo&#10;&#10;Descrizione generata automaticamente" id="1043" name="Google Shape;1043;p28"/>
          <p:cNvPicPr preferRelativeResize="0"/>
          <p:nvPr/>
        </p:nvPicPr>
        <p:blipFill rotWithShape="1">
          <a:blip r:embed="rId3">
            <a:alphaModFix/>
          </a:blip>
          <a:srcRect b="0" l="0" r="0" t="20460"/>
          <a:stretch/>
        </p:blipFill>
        <p:spPr>
          <a:xfrm>
            <a:off x="3937298" y="1237129"/>
            <a:ext cx="5072450" cy="31003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emur Fracture by Slidesgo">
  <a:themeElements>
    <a:clrScheme name="Simple Light">
      <a:dk1>
        <a:srgbClr val="1F2F56"/>
      </a:dk1>
      <a:lt1>
        <a:srgbClr val="1D1D1D"/>
      </a:lt1>
      <a:dk2>
        <a:srgbClr val="EEEFF3"/>
      </a:dk2>
      <a:lt2>
        <a:srgbClr val="273E6D"/>
      </a:lt2>
      <a:accent1>
        <a:srgbClr val="6CBFFF"/>
      </a:accent1>
      <a:accent2>
        <a:srgbClr val="D4E7FF"/>
      </a:accent2>
      <a:accent3>
        <a:srgbClr val="EE747D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